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70"/>
  </p:notesMasterIdLst>
  <p:handoutMasterIdLst>
    <p:handoutMasterId r:id="rId71"/>
  </p:handoutMasterIdLst>
  <p:sldIdLst>
    <p:sldId id="256" r:id="rId5"/>
    <p:sldId id="312" r:id="rId6"/>
    <p:sldId id="306" r:id="rId7"/>
    <p:sldId id="260" r:id="rId8"/>
    <p:sldId id="307" r:id="rId9"/>
    <p:sldId id="349" r:id="rId10"/>
    <p:sldId id="308" r:id="rId11"/>
    <p:sldId id="350" r:id="rId12"/>
    <p:sldId id="309" r:id="rId13"/>
    <p:sldId id="310" r:id="rId14"/>
    <p:sldId id="313" r:id="rId15"/>
    <p:sldId id="314" r:id="rId16"/>
    <p:sldId id="279" r:id="rId17"/>
    <p:sldId id="343" r:id="rId18"/>
    <p:sldId id="344" r:id="rId19"/>
    <p:sldId id="280" r:id="rId20"/>
    <p:sldId id="345" r:id="rId21"/>
    <p:sldId id="283" r:id="rId22"/>
    <p:sldId id="316" r:id="rId23"/>
    <p:sldId id="317" r:id="rId24"/>
    <p:sldId id="351" r:id="rId25"/>
    <p:sldId id="339" r:id="rId26"/>
    <p:sldId id="340" r:id="rId27"/>
    <p:sldId id="318" r:id="rId28"/>
    <p:sldId id="319" r:id="rId29"/>
    <p:sldId id="320" r:id="rId30"/>
    <p:sldId id="321" r:id="rId31"/>
    <p:sldId id="352" r:id="rId32"/>
    <p:sldId id="322" r:id="rId33"/>
    <p:sldId id="353" r:id="rId34"/>
    <p:sldId id="323" r:id="rId35"/>
    <p:sldId id="354" r:id="rId36"/>
    <p:sldId id="324" r:id="rId37"/>
    <p:sldId id="325" r:id="rId38"/>
    <p:sldId id="355" r:id="rId39"/>
    <p:sldId id="326" r:id="rId40"/>
    <p:sldId id="356" r:id="rId41"/>
    <p:sldId id="327" r:id="rId42"/>
    <p:sldId id="357" r:id="rId43"/>
    <p:sldId id="342" r:id="rId44"/>
    <p:sldId id="358" r:id="rId45"/>
    <p:sldId id="328" r:id="rId46"/>
    <p:sldId id="329" r:id="rId47"/>
    <p:sldId id="359" r:id="rId48"/>
    <p:sldId id="360" r:id="rId49"/>
    <p:sldId id="361" r:id="rId50"/>
    <p:sldId id="330" r:id="rId51"/>
    <p:sldId id="362" r:id="rId52"/>
    <p:sldId id="331" r:id="rId53"/>
    <p:sldId id="332" r:id="rId54"/>
    <p:sldId id="363" r:id="rId55"/>
    <p:sldId id="333" r:id="rId56"/>
    <p:sldId id="364" r:id="rId57"/>
    <p:sldId id="334" r:id="rId58"/>
    <p:sldId id="365" r:id="rId59"/>
    <p:sldId id="335" r:id="rId60"/>
    <p:sldId id="336" r:id="rId61"/>
    <p:sldId id="366" r:id="rId62"/>
    <p:sldId id="337" r:id="rId63"/>
    <p:sldId id="367" r:id="rId64"/>
    <p:sldId id="338" r:id="rId65"/>
    <p:sldId id="368" r:id="rId66"/>
    <p:sldId id="369" r:id="rId67"/>
    <p:sldId id="370" r:id="rId68"/>
    <p:sldId id="278" r:id="rId69"/>
  </p:sldIdLst>
  <p:sldSz cx="9144000" cy="5143500" type="screen16x9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5644"/>
    <a:srgbClr val="01BF25"/>
    <a:srgbClr val="FFFFFF"/>
    <a:srgbClr val="032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0057" autoAdjust="0"/>
  </p:normalViewPr>
  <p:slideViewPr>
    <p:cSldViewPr>
      <p:cViewPr varScale="1">
        <p:scale>
          <a:sx n="84" d="100"/>
          <a:sy n="84" d="100"/>
        </p:scale>
        <p:origin x="810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C9EC9E-D2A7-449A-83A4-B7D64EEC8EB2}" type="doc">
      <dgm:prSet loTypeId="urn:microsoft.com/office/officeart/2005/8/layout/radial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E3E6BAD-C4F7-4CAF-8299-D284F6452FCF}">
      <dgm:prSet phldrT="[Text]"/>
      <dgm:spPr/>
      <dgm:t>
        <a:bodyPr/>
        <a:lstStyle/>
        <a:p>
          <a:r>
            <a:rPr lang="en-US" dirty="0" smtClean="0"/>
            <a:t>MPO</a:t>
          </a:r>
          <a:endParaRPr lang="en-US" dirty="0"/>
        </a:p>
      </dgm:t>
    </dgm:pt>
    <dgm:pt modelId="{A87B0346-6EB1-4924-AF84-34FF2458FD60}" type="parTrans" cxnId="{9F8AABC3-C7E6-4104-A6F0-1FB064153D79}">
      <dgm:prSet/>
      <dgm:spPr/>
      <dgm:t>
        <a:bodyPr/>
        <a:lstStyle/>
        <a:p>
          <a:endParaRPr lang="en-US"/>
        </a:p>
      </dgm:t>
    </dgm:pt>
    <dgm:pt modelId="{DC895E2E-FAE2-4022-9481-DBA269DE8818}" type="sibTrans" cxnId="{9F8AABC3-C7E6-4104-A6F0-1FB064153D79}">
      <dgm:prSet/>
      <dgm:spPr/>
      <dgm:t>
        <a:bodyPr/>
        <a:lstStyle/>
        <a:p>
          <a:endParaRPr lang="en-US"/>
        </a:p>
      </dgm:t>
    </dgm:pt>
    <dgm:pt modelId="{579D96C0-B1BC-4D14-B57E-54ECC50DA2BE}">
      <dgm:prSet phldrT="[Text]"/>
      <dgm:spPr/>
      <dgm:t>
        <a:bodyPr/>
        <a:lstStyle/>
        <a:p>
          <a:r>
            <a:rPr lang="en-US" dirty="0" smtClean="0"/>
            <a:t>State</a:t>
          </a:r>
          <a:endParaRPr lang="en-US" dirty="0"/>
        </a:p>
      </dgm:t>
    </dgm:pt>
    <dgm:pt modelId="{C67E6986-F5BA-4EC1-BF43-BA7B1D82065E}" type="parTrans" cxnId="{45F6B865-8664-45CB-974F-E012F7054F99}">
      <dgm:prSet/>
      <dgm:spPr/>
      <dgm:t>
        <a:bodyPr/>
        <a:lstStyle/>
        <a:p>
          <a:endParaRPr lang="en-US" dirty="0"/>
        </a:p>
      </dgm:t>
    </dgm:pt>
    <dgm:pt modelId="{4A0E07AA-42D9-43F0-ACDA-6C778583264F}" type="sibTrans" cxnId="{45F6B865-8664-45CB-974F-E012F7054F99}">
      <dgm:prSet/>
      <dgm:spPr/>
      <dgm:t>
        <a:bodyPr/>
        <a:lstStyle/>
        <a:p>
          <a:endParaRPr lang="en-US"/>
        </a:p>
      </dgm:t>
    </dgm:pt>
    <dgm:pt modelId="{BB11D391-D904-4CB0-B4EE-99182CE25561}">
      <dgm:prSet phldrT="[Text]"/>
      <dgm:spPr/>
      <dgm:t>
        <a:bodyPr/>
        <a:lstStyle/>
        <a:p>
          <a:r>
            <a:rPr lang="en-US" dirty="0" smtClean="0"/>
            <a:t>UGPTI</a:t>
          </a:r>
          <a:endParaRPr lang="en-US" dirty="0"/>
        </a:p>
      </dgm:t>
    </dgm:pt>
    <dgm:pt modelId="{F1BA3BD6-DF77-42C0-95B2-2CFD135631FA}" type="parTrans" cxnId="{3CAFD3B8-46F1-4AAE-9C23-D543A490FC6F}">
      <dgm:prSet/>
      <dgm:spPr/>
      <dgm:t>
        <a:bodyPr/>
        <a:lstStyle/>
        <a:p>
          <a:endParaRPr lang="en-US" dirty="0"/>
        </a:p>
      </dgm:t>
    </dgm:pt>
    <dgm:pt modelId="{4AF240B2-B1F7-400C-BE54-39CAA11827F0}" type="sibTrans" cxnId="{3CAFD3B8-46F1-4AAE-9C23-D543A490FC6F}">
      <dgm:prSet/>
      <dgm:spPr/>
      <dgm:t>
        <a:bodyPr/>
        <a:lstStyle/>
        <a:p>
          <a:endParaRPr lang="en-US"/>
        </a:p>
      </dgm:t>
    </dgm:pt>
    <dgm:pt modelId="{553A0E8A-7A66-4AE3-81CB-5B46D2C87D44}">
      <dgm:prSet phldrT="[Text]"/>
      <dgm:spPr/>
      <dgm:t>
        <a:bodyPr/>
        <a:lstStyle/>
        <a:p>
          <a:r>
            <a:rPr lang="en-US" dirty="0" smtClean="0"/>
            <a:t>TCC</a:t>
          </a:r>
          <a:endParaRPr lang="en-US" dirty="0"/>
        </a:p>
      </dgm:t>
    </dgm:pt>
    <dgm:pt modelId="{1FDF9E05-B422-49F3-A09F-BD25FF4BD1F9}" type="parTrans" cxnId="{A630F5A2-EF33-4FFC-8DA4-572A73E7B911}">
      <dgm:prSet/>
      <dgm:spPr/>
      <dgm:t>
        <a:bodyPr/>
        <a:lstStyle/>
        <a:p>
          <a:endParaRPr lang="en-US" dirty="0"/>
        </a:p>
      </dgm:t>
    </dgm:pt>
    <dgm:pt modelId="{A158DEFC-6725-4EA3-BB7B-4FF82C2CD147}" type="sibTrans" cxnId="{A630F5A2-EF33-4FFC-8DA4-572A73E7B911}">
      <dgm:prSet/>
      <dgm:spPr/>
      <dgm:t>
        <a:bodyPr/>
        <a:lstStyle/>
        <a:p>
          <a:endParaRPr lang="en-US"/>
        </a:p>
      </dgm:t>
    </dgm:pt>
    <dgm:pt modelId="{346FE36B-9C12-477B-85C1-C7F9F417FAE7}">
      <dgm:prSet phldrT="[Text]"/>
      <dgm:spPr/>
      <dgm:t>
        <a:bodyPr/>
        <a:lstStyle/>
        <a:p>
          <a:r>
            <a:rPr lang="en-US" dirty="0" smtClean="0"/>
            <a:t>Econolite ISS</a:t>
          </a:r>
          <a:endParaRPr lang="en-US" dirty="0"/>
        </a:p>
      </dgm:t>
    </dgm:pt>
    <dgm:pt modelId="{3615811E-350E-461A-B994-BE3B096DA323}" type="parTrans" cxnId="{0C9D5AB7-7833-4F1E-A214-B36C367008A5}">
      <dgm:prSet/>
      <dgm:spPr/>
      <dgm:t>
        <a:bodyPr/>
        <a:lstStyle/>
        <a:p>
          <a:endParaRPr lang="en-US" dirty="0"/>
        </a:p>
      </dgm:t>
    </dgm:pt>
    <dgm:pt modelId="{E50B4551-40FF-4004-92AF-CEA90F5E2FD9}" type="sibTrans" cxnId="{0C9D5AB7-7833-4F1E-A214-B36C367008A5}">
      <dgm:prSet/>
      <dgm:spPr/>
      <dgm:t>
        <a:bodyPr/>
        <a:lstStyle/>
        <a:p>
          <a:endParaRPr lang="en-US"/>
        </a:p>
      </dgm:t>
    </dgm:pt>
    <dgm:pt modelId="{3C519C72-7057-46C7-866E-43CF86C91B49}">
      <dgm:prSet phldrT="[Text]"/>
      <dgm:spPr/>
      <dgm:t>
        <a:bodyPr/>
        <a:lstStyle/>
        <a:p>
          <a:r>
            <a:rPr lang="en-US" dirty="0" smtClean="0"/>
            <a:t>City</a:t>
          </a:r>
          <a:endParaRPr lang="en-US" dirty="0"/>
        </a:p>
      </dgm:t>
    </dgm:pt>
    <dgm:pt modelId="{8C8FBA88-1671-4D93-981A-0DDB2E11DE52}" type="parTrans" cxnId="{A6FCC95F-1789-492E-AB45-ACE4F565BAFC}">
      <dgm:prSet/>
      <dgm:spPr/>
      <dgm:t>
        <a:bodyPr/>
        <a:lstStyle/>
        <a:p>
          <a:endParaRPr lang="en-US" dirty="0"/>
        </a:p>
      </dgm:t>
    </dgm:pt>
    <dgm:pt modelId="{A4EC46B9-06C4-42B8-83C8-7B594385F8C3}" type="sibTrans" cxnId="{A6FCC95F-1789-492E-AB45-ACE4F565BAFC}">
      <dgm:prSet/>
      <dgm:spPr/>
    </dgm:pt>
    <dgm:pt modelId="{4693378F-C9FF-4F53-BA81-49B79A92A1FF}" type="pres">
      <dgm:prSet presAssocID="{DAC9EC9E-D2A7-449A-83A4-B7D64EEC8EB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A753C12-BE50-402E-9F0E-E1D3DD40ADC5}" type="pres">
      <dgm:prSet presAssocID="{EE3E6BAD-C4F7-4CAF-8299-D284F6452FCF}" presName="centerShape" presStyleLbl="node0" presStyleIdx="0" presStyleCnt="1"/>
      <dgm:spPr/>
      <dgm:t>
        <a:bodyPr/>
        <a:lstStyle/>
        <a:p>
          <a:endParaRPr lang="en-US"/>
        </a:p>
      </dgm:t>
    </dgm:pt>
    <dgm:pt modelId="{8EF190CD-9768-4D8E-A527-1A6CA43F2EB4}" type="pres">
      <dgm:prSet presAssocID="{C67E6986-F5BA-4EC1-BF43-BA7B1D82065E}" presName="Name9" presStyleLbl="parChTrans1D2" presStyleIdx="0" presStyleCnt="5"/>
      <dgm:spPr/>
      <dgm:t>
        <a:bodyPr/>
        <a:lstStyle/>
        <a:p>
          <a:endParaRPr lang="en-US"/>
        </a:p>
      </dgm:t>
    </dgm:pt>
    <dgm:pt modelId="{6544F493-1902-4A9A-AAC2-EE2EF202A96E}" type="pres">
      <dgm:prSet presAssocID="{C67E6986-F5BA-4EC1-BF43-BA7B1D82065E}" presName="connTx" presStyleLbl="parChTrans1D2" presStyleIdx="0" presStyleCnt="5"/>
      <dgm:spPr/>
      <dgm:t>
        <a:bodyPr/>
        <a:lstStyle/>
        <a:p>
          <a:endParaRPr lang="en-US"/>
        </a:p>
      </dgm:t>
    </dgm:pt>
    <dgm:pt modelId="{AE947C8B-7117-4FE1-A07E-AD403830BEED}" type="pres">
      <dgm:prSet presAssocID="{579D96C0-B1BC-4D14-B57E-54ECC50DA2B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F90A36-B7E4-4D81-A46D-33E315C91C8F}" type="pres">
      <dgm:prSet presAssocID="{8C8FBA88-1671-4D93-981A-0DDB2E11DE52}" presName="Name9" presStyleLbl="parChTrans1D2" presStyleIdx="1" presStyleCnt="5"/>
      <dgm:spPr/>
      <dgm:t>
        <a:bodyPr/>
        <a:lstStyle/>
        <a:p>
          <a:endParaRPr lang="en-US"/>
        </a:p>
      </dgm:t>
    </dgm:pt>
    <dgm:pt modelId="{A8E3511D-6891-4F26-8203-2D423E0FA92A}" type="pres">
      <dgm:prSet presAssocID="{8C8FBA88-1671-4D93-981A-0DDB2E11DE52}" presName="connTx" presStyleLbl="parChTrans1D2" presStyleIdx="1" presStyleCnt="5"/>
      <dgm:spPr/>
      <dgm:t>
        <a:bodyPr/>
        <a:lstStyle/>
        <a:p>
          <a:endParaRPr lang="en-US"/>
        </a:p>
      </dgm:t>
    </dgm:pt>
    <dgm:pt modelId="{5B1CDA16-E94C-4255-B4CE-D56C5BF4C546}" type="pres">
      <dgm:prSet presAssocID="{3C519C72-7057-46C7-866E-43CF86C91B4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D1C155-B3E2-489D-BEF2-353C37C4143F}" type="pres">
      <dgm:prSet presAssocID="{F1BA3BD6-DF77-42C0-95B2-2CFD135631FA}" presName="Name9" presStyleLbl="parChTrans1D2" presStyleIdx="2" presStyleCnt="5"/>
      <dgm:spPr/>
      <dgm:t>
        <a:bodyPr/>
        <a:lstStyle/>
        <a:p>
          <a:endParaRPr lang="en-US"/>
        </a:p>
      </dgm:t>
    </dgm:pt>
    <dgm:pt modelId="{442E1022-9171-4FEB-8105-80723BF4E37A}" type="pres">
      <dgm:prSet presAssocID="{F1BA3BD6-DF77-42C0-95B2-2CFD135631FA}" presName="connTx" presStyleLbl="parChTrans1D2" presStyleIdx="2" presStyleCnt="5"/>
      <dgm:spPr/>
      <dgm:t>
        <a:bodyPr/>
        <a:lstStyle/>
        <a:p>
          <a:endParaRPr lang="en-US"/>
        </a:p>
      </dgm:t>
    </dgm:pt>
    <dgm:pt modelId="{486A184B-4711-429E-B1E9-A110D60C7BB4}" type="pres">
      <dgm:prSet presAssocID="{BB11D391-D904-4CB0-B4EE-99182CE2556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642534-27A9-43F1-8E6B-5854EF950CB7}" type="pres">
      <dgm:prSet presAssocID="{1FDF9E05-B422-49F3-A09F-BD25FF4BD1F9}" presName="Name9" presStyleLbl="parChTrans1D2" presStyleIdx="3" presStyleCnt="5"/>
      <dgm:spPr/>
      <dgm:t>
        <a:bodyPr/>
        <a:lstStyle/>
        <a:p>
          <a:endParaRPr lang="en-US"/>
        </a:p>
      </dgm:t>
    </dgm:pt>
    <dgm:pt modelId="{8AAE6379-9185-458E-BCDD-B327C0F05FB7}" type="pres">
      <dgm:prSet presAssocID="{1FDF9E05-B422-49F3-A09F-BD25FF4BD1F9}" presName="connTx" presStyleLbl="parChTrans1D2" presStyleIdx="3" presStyleCnt="5"/>
      <dgm:spPr/>
      <dgm:t>
        <a:bodyPr/>
        <a:lstStyle/>
        <a:p>
          <a:endParaRPr lang="en-US"/>
        </a:p>
      </dgm:t>
    </dgm:pt>
    <dgm:pt modelId="{A3D3DFC6-65E1-43F9-8178-E8CFB782EF9B}" type="pres">
      <dgm:prSet presAssocID="{553A0E8A-7A66-4AE3-81CB-5B46D2C87D4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C5A826-599F-42D7-88AB-6FE060A9D01A}" type="pres">
      <dgm:prSet presAssocID="{3615811E-350E-461A-B994-BE3B096DA323}" presName="Name9" presStyleLbl="parChTrans1D2" presStyleIdx="4" presStyleCnt="5"/>
      <dgm:spPr/>
      <dgm:t>
        <a:bodyPr/>
        <a:lstStyle/>
        <a:p>
          <a:endParaRPr lang="en-US"/>
        </a:p>
      </dgm:t>
    </dgm:pt>
    <dgm:pt modelId="{DFEB1C8D-0A89-4526-9900-CA219407BE1C}" type="pres">
      <dgm:prSet presAssocID="{3615811E-350E-461A-B994-BE3B096DA323}" presName="connTx" presStyleLbl="parChTrans1D2" presStyleIdx="4" presStyleCnt="5"/>
      <dgm:spPr/>
      <dgm:t>
        <a:bodyPr/>
        <a:lstStyle/>
        <a:p>
          <a:endParaRPr lang="en-US"/>
        </a:p>
      </dgm:t>
    </dgm:pt>
    <dgm:pt modelId="{9E2CFEA8-E192-4683-B0C0-22872CCF1500}" type="pres">
      <dgm:prSet presAssocID="{346FE36B-9C12-477B-85C1-C7F9F417FAE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CB7565-6646-4418-B0D8-C75AEC90912C}" type="presOf" srcId="{3C519C72-7057-46C7-866E-43CF86C91B49}" destId="{5B1CDA16-E94C-4255-B4CE-D56C5BF4C546}" srcOrd="0" destOrd="0" presId="urn:microsoft.com/office/officeart/2005/8/layout/radial1"/>
    <dgm:cxn modelId="{0282B476-0F88-4317-80F8-9F0D1134CB93}" type="presOf" srcId="{F1BA3BD6-DF77-42C0-95B2-2CFD135631FA}" destId="{442E1022-9171-4FEB-8105-80723BF4E37A}" srcOrd="1" destOrd="0" presId="urn:microsoft.com/office/officeart/2005/8/layout/radial1"/>
    <dgm:cxn modelId="{CBCECD8C-8B66-4986-A24F-8D062BA7E0A7}" type="presOf" srcId="{3615811E-350E-461A-B994-BE3B096DA323}" destId="{DFEB1C8D-0A89-4526-9900-CA219407BE1C}" srcOrd="1" destOrd="0" presId="urn:microsoft.com/office/officeart/2005/8/layout/radial1"/>
    <dgm:cxn modelId="{20E71317-33D4-4414-B843-586F81C096E4}" type="presOf" srcId="{8C8FBA88-1671-4D93-981A-0DDB2E11DE52}" destId="{9BF90A36-B7E4-4D81-A46D-33E315C91C8F}" srcOrd="0" destOrd="0" presId="urn:microsoft.com/office/officeart/2005/8/layout/radial1"/>
    <dgm:cxn modelId="{5EF1D5B4-3E1D-4E5C-83C5-48FC8E8E6E8C}" type="presOf" srcId="{1FDF9E05-B422-49F3-A09F-BD25FF4BD1F9}" destId="{57642534-27A9-43F1-8E6B-5854EF950CB7}" srcOrd="0" destOrd="0" presId="urn:microsoft.com/office/officeart/2005/8/layout/radial1"/>
    <dgm:cxn modelId="{4D2F6148-D641-485B-9EC5-B192854D4F8F}" type="presOf" srcId="{C67E6986-F5BA-4EC1-BF43-BA7B1D82065E}" destId="{6544F493-1902-4A9A-AAC2-EE2EF202A96E}" srcOrd="1" destOrd="0" presId="urn:microsoft.com/office/officeart/2005/8/layout/radial1"/>
    <dgm:cxn modelId="{556309B9-4238-4D49-AECF-31D295A1DDA5}" type="presOf" srcId="{BB11D391-D904-4CB0-B4EE-99182CE25561}" destId="{486A184B-4711-429E-B1E9-A110D60C7BB4}" srcOrd="0" destOrd="0" presId="urn:microsoft.com/office/officeart/2005/8/layout/radial1"/>
    <dgm:cxn modelId="{3536BBFB-E4E1-4367-9D5F-5FD769CA9D32}" type="presOf" srcId="{346FE36B-9C12-477B-85C1-C7F9F417FAE7}" destId="{9E2CFEA8-E192-4683-B0C0-22872CCF1500}" srcOrd="0" destOrd="0" presId="urn:microsoft.com/office/officeart/2005/8/layout/radial1"/>
    <dgm:cxn modelId="{E13DC59F-C941-41B5-91C0-C982279F0F65}" type="presOf" srcId="{3615811E-350E-461A-B994-BE3B096DA323}" destId="{A5C5A826-599F-42D7-88AB-6FE060A9D01A}" srcOrd="0" destOrd="0" presId="urn:microsoft.com/office/officeart/2005/8/layout/radial1"/>
    <dgm:cxn modelId="{A6FCC95F-1789-492E-AB45-ACE4F565BAFC}" srcId="{EE3E6BAD-C4F7-4CAF-8299-D284F6452FCF}" destId="{3C519C72-7057-46C7-866E-43CF86C91B49}" srcOrd="1" destOrd="0" parTransId="{8C8FBA88-1671-4D93-981A-0DDB2E11DE52}" sibTransId="{A4EC46B9-06C4-42B8-83C8-7B594385F8C3}"/>
    <dgm:cxn modelId="{0C9D5AB7-7833-4F1E-A214-B36C367008A5}" srcId="{EE3E6BAD-C4F7-4CAF-8299-D284F6452FCF}" destId="{346FE36B-9C12-477B-85C1-C7F9F417FAE7}" srcOrd="4" destOrd="0" parTransId="{3615811E-350E-461A-B994-BE3B096DA323}" sibTransId="{E50B4551-40FF-4004-92AF-CEA90F5E2FD9}"/>
    <dgm:cxn modelId="{C117A756-ABEA-4ABC-839D-31C712B375CA}" type="presOf" srcId="{F1BA3BD6-DF77-42C0-95B2-2CFD135631FA}" destId="{90D1C155-B3E2-489D-BEF2-353C37C4143F}" srcOrd="0" destOrd="0" presId="urn:microsoft.com/office/officeart/2005/8/layout/radial1"/>
    <dgm:cxn modelId="{D1DAF91E-F7D6-4F95-81D1-A049D4FA8717}" type="presOf" srcId="{DAC9EC9E-D2A7-449A-83A4-B7D64EEC8EB2}" destId="{4693378F-C9FF-4F53-BA81-49B79A92A1FF}" srcOrd="0" destOrd="0" presId="urn:microsoft.com/office/officeart/2005/8/layout/radial1"/>
    <dgm:cxn modelId="{BE007DF4-60A2-4688-8D3A-5384F9C0728B}" type="presOf" srcId="{EE3E6BAD-C4F7-4CAF-8299-D284F6452FCF}" destId="{5A753C12-BE50-402E-9F0E-E1D3DD40ADC5}" srcOrd="0" destOrd="0" presId="urn:microsoft.com/office/officeart/2005/8/layout/radial1"/>
    <dgm:cxn modelId="{B9477AAD-5545-4E35-950C-BB1F4D6A7F53}" type="presOf" srcId="{579D96C0-B1BC-4D14-B57E-54ECC50DA2BE}" destId="{AE947C8B-7117-4FE1-A07E-AD403830BEED}" srcOrd="0" destOrd="0" presId="urn:microsoft.com/office/officeart/2005/8/layout/radial1"/>
    <dgm:cxn modelId="{3CAFD3B8-46F1-4AAE-9C23-D543A490FC6F}" srcId="{EE3E6BAD-C4F7-4CAF-8299-D284F6452FCF}" destId="{BB11D391-D904-4CB0-B4EE-99182CE25561}" srcOrd="2" destOrd="0" parTransId="{F1BA3BD6-DF77-42C0-95B2-2CFD135631FA}" sibTransId="{4AF240B2-B1F7-400C-BE54-39CAA11827F0}"/>
    <dgm:cxn modelId="{C72722EF-0685-48C6-9D83-F13EC4D9AB72}" type="presOf" srcId="{8C8FBA88-1671-4D93-981A-0DDB2E11DE52}" destId="{A8E3511D-6891-4F26-8203-2D423E0FA92A}" srcOrd="1" destOrd="0" presId="urn:microsoft.com/office/officeart/2005/8/layout/radial1"/>
    <dgm:cxn modelId="{7C562133-0043-4D41-A0F8-FA04F2D241E9}" type="presOf" srcId="{C67E6986-F5BA-4EC1-BF43-BA7B1D82065E}" destId="{8EF190CD-9768-4D8E-A527-1A6CA43F2EB4}" srcOrd="0" destOrd="0" presId="urn:microsoft.com/office/officeart/2005/8/layout/radial1"/>
    <dgm:cxn modelId="{5CBB046C-61D7-4271-9747-8998C3C23C79}" type="presOf" srcId="{1FDF9E05-B422-49F3-A09F-BD25FF4BD1F9}" destId="{8AAE6379-9185-458E-BCDD-B327C0F05FB7}" srcOrd="1" destOrd="0" presId="urn:microsoft.com/office/officeart/2005/8/layout/radial1"/>
    <dgm:cxn modelId="{98C21FBF-2C87-4C3A-8104-8ACE141CD9CE}" type="presOf" srcId="{553A0E8A-7A66-4AE3-81CB-5B46D2C87D44}" destId="{A3D3DFC6-65E1-43F9-8178-E8CFB782EF9B}" srcOrd="0" destOrd="0" presId="urn:microsoft.com/office/officeart/2005/8/layout/radial1"/>
    <dgm:cxn modelId="{45F6B865-8664-45CB-974F-E012F7054F99}" srcId="{EE3E6BAD-C4F7-4CAF-8299-D284F6452FCF}" destId="{579D96C0-B1BC-4D14-B57E-54ECC50DA2BE}" srcOrd="0" destOrd="0" parTransId="{C67E6986-F5BA-4EC1-BF43-BA7B1D82065E}" sibTransId="{4A0E07AA-42D9-43F0-ACDA-6C778583264F}"/>
    <dgm:cxn modelId="{9F8AABC3-C7E6-4104-A6F0-1FB064153D79}" srcId="{DAC9EC9E-D2A7-449A-83A4-B7D64EEC8EB2}" destId="{EE3E6BAD-C4F7-4CAF-8299-D284F6452FCF}" srcOrd="0" destOrd="0" parTransId="{A87B0346-6EB1-4924-AF84-34FF2458FD60}" sibTransId="{DC895E2E-FAE2-4022-9481-DBA269DE8818}"/>
    <dgm:cxn modelId="{A630F5A2-EF33-4FFC-8DA4-572A73E7B911}" srcId="{EE3E6BAD-C4F7-4CAF-8299-D284F6452FCF}" destId="{553A0E8A-7A66-4AE3-81CB-5B46D2C87D44}" srcOrd="3" destOrd="0" parTransId="{1FDF9E05-B422-49F3-A09F-BD25FF4BD1F9}" sibTransId="{A158DEFC-6725-4EA3-BB7B-4FF82C2CD147}"/>
    <dgm:cxn modelId="{01DC5601-22B5-4047-B3D1-3B7604364E79}" type="presParOf" srcId="{4693378F-C9FF-4F53-BA81-49B79A92A1FF}" destId="{5A753C12-BE50-402E-9F0E-E1D3DD40ADC5}" srcOrd="0" destOrd="0" presId="urn:microsoft.com/office/officeart/2005/8/layout/radial1"/>
    <dgm:cxn modelId="{30382D1E-3DF1-4F43-B84D-EC837B5F4955}" type="presParOf" srcId="{4693378F-C9FF-4F53-BA81-49B79A92A1FF}" destId="{8EF190CD-9768-4D8E-A527-1A6CA43F2EB4}" srcOrd="1" destOrd="0" presId="urn:microsoft.com/office/officeart/2005/8/layout/radial1"/>
    <dgm:cxn modelId="{977552E8-ABF7-4E3E-A24F-77D5BE9161B5}" type="presParOf" srcId="{8EF190CD-9768-4D8E-A527-1A6CA43F2EB4}" destId="{6544F493-1902-4A9A-AAC2-EE2EF202A96E}" srcOrd="0" destOrd="0" presId="urn:microsoft.com/office/officeart/2005/8/layout/radial1"/>
    <dgm:cxn modelId="{E4179398-FBD5-4677-A7D0-3F1345A2E364}" type="presParOf" srcId="{4693378F-C9FF-4F53-BA81-49B79A92A1FF}" destId="{AE947C8B-7117-4FE1-A07E-AD403830BEED}" srcOrd="2" destOrd="0" presId="urn:microsoft.com/office/officeart/2005/8/layout/radial1"/>
    <dgm:cxn modelId="{8229C935-73DD-451A-8A1A-A5A934B4C34E}" type="presParOf" srcId="{4693378F-C9FF-4F53-BA81-49B79A92A1FF}" destId="{9BF90A36-B7E4-4D81-A46D-33E315C91C8F}" srcOrd="3" destOrd="0" presId="urn:microsoft.com/office/officeart/2005/8/layout/radial1"/>
    <dgm:cxn modelId="{43C7A70F-EE5E-47FE-916F-A7CC22EACF39}" type="presParOf" srcId="{9BF90A36-B7E4-4D81-A46D-33E315C91C8F}" destId="{A8E3511D-6891-4F26-8203-2D423E0FA92A}" srcOrd="0" destOrd="0" presId="urn:microsoft.com/office/officeart/2005/8/layout/radial1"/>
    <dgm:cxn modelId="{FE298C45-2C2B-40FA-AD5B-DFBD45BE1E81}" type="presParOf" srcId="{4693378F-C9FF-4F53-BA81-49B79A92A1FF}" destId="{5B1CDA16-E94C-4255-B4CE-D56C5BF4C546}" srcOrd="4" destOrd="0" presId="urn:microsoft.com/office/officeart/2005/8/layout/radial1"/>
    <dgm:cxn modelId="{3ADB22BE-601B-43BA-B6C1-DC55E3D41E56}" type="presParOf" srcId="{4693378F-C9FF-4F53-BA81-49B79A92A1FF}" destId="{90D1C155-B3E2-489D-BEF2-353C37C4143F}" srcOrd="5" destOrd="0" presId="urn:microsoft.com/office/officeart/2005/8/layout/radial1"/>
    <dgm:cxn modelId="{8E934DD6-EE84-4D4E-9395-C67709F2FC5C}" type="presParOf" srcId="{90D1C155-B3E2-489D-BEF2-353C37C4143F}" destId="{442E1022-9171-4FEB-8105-80723BF4E37A}" srcOrd="0" destOrd="0" presId="urn:microsoft.com/office/officeart/2005/8/layout/radial1"/>
    <dgm:cxn modelId="{CCF619AF-FFEE-4612-8524-6906F2F9027D}" type="presParOf" srcId="{4693378F-C9FF-4F53-BA81-49B79A92A1FF}" destId="{486A184B-4711-429E-B1E9-A110D60C7BB4}" srcOrd="6" destOrd="0" presId="urn:microsoft.com/office/officeart/2005/8/layout/radial1"/>
    <dgm:cxn modelId="{56EFF943-B38E-4E54-8D87-B834C5C43A5E}" type="presParOf" srcId="{4693378F-C9FF-4F53-BA81-49B79A92A1FF}" destId="{57642534-27A9-43F1-8E6B-5854EF950CB7}" srcOrd="7" destOrd="0" presId="urn:microsoft.com/office/officeart/2005/8/layout/radial1"/>
    <dgm:cxn modelId="{95EBE409-37A2-4F2B-AAE4-4669C9F29FD1}" type="presParOf" srcId="{57642534-27A9-43F1-8E6B-5854EF950CB7}" destId="{8AAE6379-9185-458E-BCDD-B327C0F05FB7}" srcOrd="0" destOrd="0" presId="urn:microsoft.com/office/officeart/2005/8/layout/radial1"/>
    <dgm:cxn modelId="{9CD77B72-3013-4EF5-8E38-28CD2D0C8707}" type="presParOf" srcId="{4693378F-C9FF-4F53-BA81-49B79A92A1FF}" destId="{A3D3DFC6-65E1-43F9-8178-E8CFB782EF9B}" srcOrd="8" destOrd="0" presId="urn:microsoft.com/office/officeart/2005/8/layout/radial1"/>
    <dgm:cxn modelId="{7E6A66B8-D06D-4FA5-9315-1D30FE4E2696}" type="presParOf" srcId="{4693378F-C9FF-4F53-BA81-49B79A92A1FF}" destId="{A5C5A826-599F-42D7-88AB-6FE060A9D01A}" srcOrd="9" destOrd="0" presId="urn:microsoft.com/office/officeart/2005/8/layout/radial1"/>
    <dgm:cxn modelId="{9335F2B6-7F95-4D09-886C-8F90D2EBFD6A}" type="presParOf" srcId="{A5C5A826-599F-42D7-88AB-6FE060A9D01A}" destId="{DFEB1C8D-0A89-4526-9900-CA219407BE1C}" srcOrd="0" destOrd="0" presId="urn:microsoft.com/office/officeart/2005/8/layout/radial1"/>
    <dgm:cxn modelId="{EE33BD36-8F29-4043-8830-7FAB2D55C3D4}" type="presParOf" srcId="{4693378F-C9FF-4F53-BA81-49B79A92A1FF}" destId="{9E2CFEA8-E192-4683-B0C0-22872CCF1500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6581A8-AB70-4165-B0A9-89E03F6DFBF3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32A14405-A5FF-458E-A2C0-D5C9D92921C7}">
      <dgm:prSet phldrT="[Text]"/>
      <dgm:spPr/>
      <dgm:t>
        <a:bodyPr/>
        <a:lstStyle/>
        <a:p>
          <a:r>
            <a:rPr lang="en-US" dirty="0" smtClean="0"/>
            <a:t>Autoscope Cameras</a:t>
          </a:r>
          <a:endParaRPr lang="en-US" dirty="0"/>
        </a:p>
      </dgm:t>
    </dgm:pt>
    <dgm:pt modelId="{618CED49-23A2-4DE8-98AF-984753898360}" type="parTrans" cxnId="{6C438F36-D92A-4DB4-B3C4-D51FE7A543F7}">
      <dgm:prSet/>
      <dgm:spPr/>
      <dgm:t>
        <a:bodyPr/>
        <a:lstStyle/>
        <a:p>
          <a:endParaRPr lang="en-US"/>
        </a:p>
      </dgm:t>
    </dgm:pt>
    <dgm:pt modelId="{E8E5ACE2-DEED-4429-96E2-1AC4445BCA1C}" type="sibTrans" cxnId="{6C438F36-D92A-4DB4-B3C4-D51FE7A543F7}">
      <dgm:prSet/>
      <dgm:spPr/>
      <dgm:t>
        <a:bodyPr/>
        <a:lstStyle/>
        <a:p>
          <a:endParaRPr lang="en-US"/>
        </a:p>
      </dgm:t>
    </dgm:pt>
    <dgm:pt modelId="{F3653F96-D115-4DDB-8D89-71049CA8E5BA}">
      <dgm:prSet phldrT="[Text]"/>
      <dgm:spPr/>
      <dgm:t>
        <a:bodyPr/>
        <a:lstStyle/>
        <a:p>
          <a:r>
            <a:rPr lang="en-US" dirty="0" smtClean="0"/>
            <a:t>MPO Server</a:t>
          </a:r>
          <a:endParaRPr lang="en-US" dirty="0"/>
        </a:p>
      </dgm:t>
    </dgm:pt>
    <dgm:pt modelId="{B7BC2637-ECCB-47E1-A729-7C30983877CC}" type="parTrans" cxnId="{D15BCFC2-4B68-4BF8-BBEB-9F5B3D2370CA}">
      <dgm:prSet/>
      <dgm:spPr/>
      <dgm:t>
        <a:bodyPr/>
        <a:lstStyle/>
        <a:p>
          <a:endParaRPr lang="en-US"/>
        </a:p>
      </dgm:t>
    </dgm:pt>
    <dgm:pt modelId="{0F3FCE6D-ACE6-40F8-8601-3C45345D8C35}" type="sibTrans" cxnId="{D15BCFC2-4B68-4BF8-BBEB-9F5B3D2370CA}">
      <dgm:prSet/>
      <dgm:spPr/>
      <dgm:t>
        <a:bodyPr/>
        <a:lstStyle/>
        <a:p>
          <a:endParaRPr lang="en-US"/>
        </a:p>
      </dgm:t>
    </dgm:pt>
    <dgm:pt modelId="{4195394B-F65C-481E-BA55-B71B25EB9CE7}">
      <dgm:prSet phldrT="[Text]"/>
      <dgm:spPr/>
      <dgm:t>
        <a:bodyPr/>
        <a:lstStyle/>
        <a:p>
          <a:r>
            <a:rPr lang="en-US" dirty="0" smtClean="0"/>
            <a:t>UGPTI Server</a:t>
          </a:r>
          <a:endParaRPr lang="en-US" dirty="0"/>
        </a:p>
      </dgm:t>
    </dgm:pt>
    <dgm:pt modelId="{98133F72-526B-4FC7-B5D4-B2558E44A702}" type="parTrans" cxnId="{D2A4F8E5-8A7D-4229-8A79-EAF6E114FCC0}">
      <dgm:prSet/>
      <dgm:spPr/>
      <dgm:t>
        <a:bodyPr/>
        <a:lstStyle/>
        <a:p>
          <a:endParaRPr lang="en-US"/>
        </a:p>
      </dgm:t>
    </dgm:pt>
    <dgm:pt modelId="{B22D20E6-7427-4706-B768-90D6F5AC9165}" type="sibTrans" cxnId="{D2A4F8E5-8A7D-4229-8A79-EAF6E114FCC0}">
      <dgm:prSet/>
      <dgm:spPr/>
      <dgm:t>
        <a:bodyPr/>
        <a:lstStyle/>
        <a:p>
          <a:endParaRPr lang="en-US"/>
        </a:p>
      </dgm:t>
    </dgm:pt>
    <dgm:pt modelId="{7006A8DD-C9BC-491D-BFF1-518AF3CA7703}">
      <dgm:prSet phldrT="[Text]"/>
      <dgm:spPr/>
      <dgm:t>
        <a:bodyPr/>
        <a:lstStyle/>
        <a:p>
          <a:r>
            <a:rPr lang="en-US" dirty="0" smtClean="0"/>
            <a:t>Traffic Analysis</a:t>
          </a:r>
          <a:endParaRPr lang="en-US" dirty="0"/>
        </a:p>
      </dgm:t>
    </dgm:pt>
    <dgm:pt modelId="{3B237CDE-AD25-4623-A2B3-003A8CA788AB}" type="parTrans" cxnId="{7C7A70F1-F36D-4E87-B748-931F2E4D3C7D}">
      <dgm:prSet/>
      <dgm:spPr/>
      <dgm:t>
        <a:bodyPr/>
        <a:lstStyle/>
        <a:p>
          <a:endParaRPr lang="en-US"/>
        </a:p>
      </dgm:t>
    </dgm:pt>
    <dgm:pt modelId="{3EFDE1C1-29FB-4DF3-A48F-B84F587EAB9F}" type="sibTrans" cxnId="{7C7A70F1-F36D-4E87-B748-931F2E4D3C7D}">
      <dgm:prSet/>
      <dgm:spPr/>
      <dgm:t>
        <a:bodyPr/>
        <a:lstStyle/>
        <a:p>
          <a:endParaRPr lang="en-US"/>
        </a:p>
      </dgm:t>
    </dgm:pt>
    <dgm:pt modelId="{A82C5916-56AE-474C-8E62-D39B21397417}" type="pres">
      <dgm:prSet presAssocID="{F96581A8-AB70-4165-B0A9-89E03F6DFBF3}" presName="Name0" presStyleCnt="0">
        <dgm:presLayoutVars>
          <dgm:dir/>
          <dgm:animLvl val="lvl"/>
          <dgm:resizeHandles val="exact"/>
        </dgm:presLayoutVars>
      </dgm:prSet>
      <dgm:spPr/>
    </dgm:pt>
    <dgm:pt modelId="{2EEB77C9-0435-4232-B084-CE6F9AB5DA2F}" type="pres">
      <dgm:prSet presAssocID="{32A14405-A5FF-458E-A2C0-D5C9D92921C7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0F3538-5474-4CE8-A752-15F66578CBC4}" type="pres">
      <dgm:prSet presAssocID="{E8E5ACE2-DEED-4429-96E2-1AC4445BCA1C}" presName="parTxOnlySpace" presStyleCnt="0"/>
      <dgm:spPr/>
    </dgm:pt>
    <dgm:pt modelId="{A3E1892A-8277-4E1C-B0A5-49FA604886DE}" type="pres">
      <dgm:prSet presAssocID="{F3653F96-D115-4DDB-8D89-71049CA8E5BA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719DAD-4020-4E59-81AC-58580DA1A2A3}" type="pres">
      <dgm:prSet presAssocID="{0F3FCE6D-ACE6-40F8-8601-3C45345D8C35}" presName="parTxOnlySpace" presStyleCnt="0"/>
      <dgm:spPr/>
    </dgm:pt>
    <dgm:pt modelId="{4B03FE3E-C3A4-47C4-B458-AC2E2A1ED6CB}" type="pres">
      <dgm:prSet presAssocID="{4195394B-F65C-481E-BA55-B71B25EB9CE7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30A3AB-F8D6-4204-8796-4268194EA702}" type="pres">
      <dgm:prSet presAssocID="{B22D20E6-7427-4706-B768-90D6F5AC9165}" presName="parTxOnlySpace" presStyleCnt="0"/>
      <dgm:spPr/>
    </dgm:pt>
    <dgm:pt modelId="{8B5EAD27-513F-432F-9ECC-C57E3EB13F07}" type="pres">
      <dgm:prSet presAssocID="{7006A8DD-C9BC-491D-BFF1-518AF3CA7703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8DFD6E-80D7-4658-833D-23A8E3D00A0D}" type="presOf" srcId="{4195394B-F65C-481E-BA55-B71B25EB9CE7}" destId="{4B03FE3E-C3A4-47C4-B458-AC2E2A1ED6CB}" srcOrd="0" destOrd="0" presId="urn:microsoft.com/office/officeart/2005/8/layout/chevron1"/>
    <dgm:cxn modelId="{D15BCFC2-4B68-4BF8-BBEB-9F5B3D2370CA}" srcId="{F96581A8-AB70-4165-B0A9-89E03F6DFBF3}" destId="{F3653F96-D115-4DDB-8D89-71049CA8E5BA}" srcOrd="1" destOrd="0" parTransId="{B7BC2637-ECCB-47E1-A729-7C30983877CC}" sibTransId="{0F3FCE6D-ACE6-40F8-8601-3C45345D8C35}"/>
    <dgm:cxn modelId="{B13DC3A7-0456-453E-B4A1-85F521CA2F35}" type="presOf" srcId="{F96581A8-AB70-4165-B0A9-89E03F6DFBF3}" destId="{A82C5916-56AE-474C-8E62-D39B21397417}" srcOrd="0" destOrd="0" presId="urn:microsoft.com/office/officeart/2005/8/layout/chevron1"/>
    <dgm:cxn modelId="{1488113E-7DF6-49B1-8942-E6341E878E42}" type="presOf" srcId="{32A14405-A5FF-458E-A2C0-D5C9D92921C7}" destId="{2EEB77C9-0435-4232-B084-CE6F9AB5DA2F}" srcOrd="0" destOrd="0" presId="urn:microsoft.com/office/officeart/2005/8/layout/chevron1"/>
    <dgm:cxn modelId="{7C7A70F1-F36D-4E87-B748-931F2E4D3C7D}" srcId="{F96581A8-AB70-4165-B0A9-89E03F6DFBF3}" destId="{7006A8DD-C9BC-491D-BFF1-518AF3CA7703}" srcOrd="3" destOrd="0" parTransId="{3B237CDE-AD25-4623-A2B3-003A8CA788AB}" sibTransId="{3EFDE1C1-29FB-4DF3-A48F-B84F587EAB9F}"/>
    <dgm:cxn modelId="{6C438F36-D92A-4DB4-B3C4-D51FE7A543F7}" srcId="{F96581A8-AB70-4165-B0A9-89E03F6DFBF3}" destId="{32A14405-A5FF-458E-A2C0-D5C9D92921C7}" srcOrd="0" destOrd="0" parTransId="{618CED49-23A2-4DE8-98AF-984753898360}" sibTransId="{E8E5ACE2-DEED-4429-96E2-1AC4445BCA1C}"/>
    <dgm:cxn modelId="{1C204B16-CFD3-4467-B640-D5749ECA7415}" type="presOf" srcId="{F3653F96-D115-4DDB-8D89-71049CA8E5BA}" destId="{A3E1892A-8277-4E1C-B0A5-49FA604886DE}" srcOrd="0" destOrd="0" presId="urn:microsoft.com/office/officeart/2005/8/layout/chevron1"/>
    <dgm:cxn modelId="{AB04CD21-A6BA-4B84-AA7A-7E7C4025BA19}" type="presOf" srcId="{7006A8DD-C9BC-491D-BFF1-518AF3CA7703}" destId="{8B5EAD27-513F-432F-9ECC-C57E3EB13F07}" srcOrd="0" destOrd="0" presId="urn:microsoft.com/office/officeart/2005/8/layout/chevron1"/>
    <dgm:cxn modelId="{D2A4F8E5-8A7D-4229-8A79-EAF6E114FCC0}" srcId="{F96581A8-AB70-4165-B0A9-89E03F6DFBF3}" destId="{4195394B-F65C-481E-BA55-B71B25EB9CE7}" srcOrd="2" destOrd="0" parTransId="{98133F72-526B-4FC7-B5D4-B2558E44A702}" sibTransId="{B22D20E6-7427-4706-B768-90D6F5AC9165}"/>
    <dgm:cxn modelId="{79071D9B-D1B0-45EA-91CD-2A2C5C58DB44}" type="presParOf" srcId="{A82C5916-56AE-474C-8E62-D39B21397417}" destId="{2EEB77C9-0435-4232-B084-CE6F9AB5DA2F}" srcOrd="0" destOrd="0" presId="urn:microsoft.com/office/officeart/2005/8/layout/chevron1"/>
    <dgm:cxn modelId="{5907A8C4-28C4-4E96-BE8C-104C52501011}" type="presParOf" srcId="{A82C5916-56AE-474C-8E62-D39B21397417}" destId="{690F3538-5474-4CE8-A752-15F66578CBC4}" srcOrd="1" destOrd="0" presId="urn:microsoft.com/office/officeart/2005/8/layout/chevron1"/>
    <dgm:cxn modelId="{8021C9A3-CD17-479E-B63D-DC8A1FF9D5C1}" type="presParOf" srcId="{A82C5916-56AE-474C-8E62-D39B21397417}" destId="{A3E1892A-8277-4E1C-B0A5-49FA604886DE}" srcOrd="2" destOrd="0" presId="urn:microsoft.com/office/officeart/2005/8/layout/chevron1"/>
    <dgm:cxn modelId="{23CA3A8A-ACB4-41AF-AF7C-4CAC7CE7F7A8}" type="presParOf" srcId="{A82C5916-56AE-474C-8E62-D39B21397417}" destId="{74719DAD-4020-4E59-81AC-58580DA1A2A3}" srcOrd="3" destOrd="0" presId="urn:microsoft.com/office/officeart/2005/8/layout/chevron1"/>
    <dgm:cxn modelId="{DE9EEFEC-4582-4AA0-B329-A5FADCA32D0F}" type="presParOf" srcId="{A82C5916-56AE-474C-8E62-D39B21397417}" destId="{4B03FE3E-C3A4-47C4-B458-AC2E2A1ED6CB}" srcOrd="4" destOrd="0" presId="urn:microsoft.com/office/officeart/2005/8/layout/chevron1"/>
    <dgm:cxn modelId="{861E17CC-8449-4927-92BF-46630A1EA5CB}" type="presParOf" srcId="{A82C5916-56AE-474C-8E62-D39B21397417}" destId="{6530A3AB-F8D6-4204-8796-4268194EA702}" srcOrd="5" destOrd="0" presId="urn:microsoft.com/office/officeart/2005/8/layout/chevron1"/>
    <dgm:cxn modelId="{1A2E3798-AFA8-41C5-8E1F-37A4415EF422}" type="presParOf" srcId="{A82C5916-56AE-474C-8E62-D39B21397417}" destId="{8B5EAD27-513F-432F-9ECC-C57E3EB13F07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753C12-BE50-402E-9F0E-E1D3DD40ADC5}">
      <dsp:nvSpPr>
        <dsp:cNvPr id="0" name=""/>
        <dsp:cNvSpPr/>
      </dsp:nvSpPr>
      <dsp:spPr>
        <a:xfrm>
          <a:off x="3346456" y="1109024"/>
          <a:ext cx="850887" cy="8508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MPO</a:t>
          </a:r>
          <a:endParaRPr lang="en-US" sz="2200" kern="1200" dirty="0"/>
        </a:p>
      </dsp:txBody>
      <dsp:txXfrm>
        <a:off x="3471066" y="1233634"/>
        <a:ext cx="601667" cy="601667"/>
      </dsp:txXfrm>
    </dsp:sp>
    <dsp:sp modelId="{8EF190CD-9768-4D8E-A527-1A6CA43F2EB4}">
      <dsp:nvSpPr>
        <dsp:cNvPr id="0" name=""/>
        <dsp:cNvSpPr/>
      </dsp:nvSpPr>
      <dsp:spPr>
        <a:xfrm rot="16200000">
          <a:off x="3643795" y="970768"/>
          <a:ext cx="256209" cy="20302"/>
        </a:xfrm>
        <a:custGeom>
          <a:avLst/>
          <a:gdLst/>
          <a:ahLst/>
          <a:cxnLst/>
          <a:rect l="0" t="0" r="0" b="0"/>
          <a:pathLst>
            <a:path>
              <a:moveTo>
                <a:pt x="0" y="10151"/>
              </a:moveTo>
              <a:lnTo>
                <a:pt x="256209" y="1015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3765494" y="974514"/>
        <a:ext cx="12810" cy="12810"/>
      </dsp:txXfrm>
    </dsp:sp>
    <dsp:sp modelId="{AE947C8B-7117-4FE1-A07E-AD403830BEED}">
      <dsp:nvSpPr>
        <dsp:cNvPr id="0" name=""/>
        <dsp:cNvSpPr/>
      </dsp:nvSpPr>
      <dsp:spPr>
        <a:xfrm>
          <a:off x="3346456" y="1927"/>
          <a:ext cx="850887" cy="8508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State</a:t>
          </a:r>
          <a:endParaRPr lang="en-US" sz="1200" kern="1200" dirty="0"/>
        </a:p>
      </dsp:txBody>
      <dsp:txXfrm>
        <a:off x="3471066" y="126537"/>
        <a:ext cx="601667" cy="601667"/>
      </dsp:txXfrm>
    </dsp:sp>
    <dsp:sp modelId="{9BF90A36-B7E4-4D81-A46D-33E315C91C8F}">
      <dsp:nvSpPr>
        <dsp:cNvPr id="0" name=""/>
        <dsp:cNvSpPr/>
      </dsp:nvSpPr>
      <dsp:spPr>
        <a:xfrm rot="20520000">
          <a:off x="4170251" y="1353261"/>
          <a:ext cx="256209" cy="20302"/>
        </a:xfrm>
        <a:custGeom>
          <a:avLst/>
          <a:gdLst/>
          <a:ahLst/>
          <a:cxnLst/>
          <a:rect l="0" t="0" r="0" b="0"/>
          <a:pathLst>
            <a:path>
              <a:moveTo>
                <a:pt x="0" y="10151"/>
              </a:moveTo>
              <a:lnTo>
                <a:pt x="256209" y="1015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291950" y="1357007"/>
        <a:ext cx="12810" cy="12810"/>
      </dsp:txXfrm>
    </dsp:sp>
    <dsp:sp modelId="{5B1CDA16-E94C-4255-B4CE-D56C5BF4C546}">
      <dsp:nvSpPr>
        <dsp:cNvPr id="0" name=""/>
        <dsp:cNvSpPr/>
      </dsp:nvSpPr>
      <dsp:spPr>
        <a:xfrm>
          <a:off x="4399368" y="766912"/>
          <a:ext cx="850887" cy="8508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City</a:t>
          </a:r>
          <a:endParaRPr lang="en-US" sz="1200" kern="1200" dirty="0"/>
        </a:p>
      </dsp:txBody>
      <dsp:txXfrm>
        <a:off x="4523978" y="891522"/>
        <a:ext cx="601667" cy="601667"/>
      </dsp:txXfrm>
    </dsp:sp>
    <dsp:sp modelId="{90D1C155-B3E2-489D-BEF2-353C37C4143F}">
      <dsp:nvSpPr>
        <dsp:cNvPr id="0" name=""/>
        <dsp:cNvSpPr/>
      </dsp:nvSpPr>
      <dsp:spPr>
        <a:xfrm rot="3240000">
          <a:off x="3969162" y="1972147"/>
          <a:ext cx="256209" cy="20302"/>
        </a:xfrm>
        <a:custGeom>
          <a:avLst/>
          <a:gdLst/>
          <a:ahLst/>
          <a:cxnLst/>
          <a:rect l="0" t="0" r="0" b="0"/>
          <a:pathLst>
            <a:path>
              <a:moveTo>
                <a:pt x="0" y="10151"/>
              </a:moveTo>
              <a:lnTo>
                <a:pt x="256209" y="1015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090862" y="1975893"/>
        <a:ext cx="12810" cy="12810"/>
      </dsp:txXfrm>
    </dsp:sp>
    <dsp:sp modelId="{486A184B-4711-429E-B1E9-A110D60C7BB4}">
      <dsp:nvSpPr>
        <dsp:cNvPr id="0" name=""/>
        <dsp:cNvSpPr/>
      </dsp:nvSpPr>
      <dsp:spPr>
        <a:xfrm>
          <a:off x="3997191" y="2004685"/>
          <a:ext cx="850887" cy="8508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UGPTI</a:t>
          </a:r>
          <a:endParaRPr lang="en-US" sz="1200" kern="1200" dirty="0"/>
        </a:p>
      </dsp:txBody>
      <dsp:txXfrm>
        <a:off x="4121801" y="2129295"/>
        <a:ext cx="601667" cy="601667"/>
      </dsp:txXfrm>
    </dsp:sp>
    <dsp:sp modelId="{57642534-27A9-43F1-8E6B-5854EF950CB7}">
      <dsp:nvSpPr>
        <dsp:cNvPr id="0" name=""/>
        <dsp:cNvSpPr/>
      </dsp:nvSpPr>
      <dsp:spPr>
        <a:xfrm rot="7560000">
          <a:off x="3318427" y="1972147"/>
          <a:ext cx="256209" cy="20302"/>
        </a:xfrm>
        <a:custGeom>
          <a:avLst/>
          <a:gdLst/>
          <a:ahLst/>
          <a:cxnLst/>
          <a:rect l="0" t="0" r="0" b="0"/>
          <a:pathLst>
            <a:path>
              <a:moveTo>
                <a:pt x="0" y="10151"/>
              </a:moveTo>
              <a:lnTo>
                <a:pt x="256209" y="1015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 rot="10800000">
        <a:off x="3440126" y="1975893"/>
        <a:ext cx="12810" cy="12810"/>
      </dsp:txXfrm>
    </dsp:sp>
    <dsp:sp modelId="{A3D3DFC6-65E1-43F9-8178-E8CFB782EF9B}">
      <dsp:nvSpPr>
        <dsp:cNvPr id="0" name=""/>
        <dsp:cNvSpPr/>
      </dsp:nvSpPr>
      <dsp:spPr>
        <a:xfrm>
          <a:off x="2695720" y="2004685"/>
          <a:ext cx="850887" cy="85088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TCC</a:t>
          </a:r>
          <a:endParaRPr lang="en-US" sz="1200" kern="1200" dirty="0"/>
        </a:p>
      </dsp:txBody>
      <dsp:txXfrm>
        <a:off x="2820330" y="2129295"/>
        <a:ext cx="601667" cy="601667"/>
      </dsp:txXfrm>
    </dsp:sp>
    <dsp:sp modelId="{A5C5A826-599F-42D7-88AB-6FE060A9D01A}">
      <dsp:nvSpPr>
        <dsp:cNvPr id="0" name=""/>
        <dsp:cNvSpPr/>
      </dsp:nvSpPr>
      <dsp:spPr>
        <a:xfrm rot="11880000">
          <a:off x="3117339" y="1353261"/>
          <a:ext cx="256209" cy="20302"/>
        </a:xfrm>
        <a:custGeom>
          <a:avLst/>
          <a:gdLst/>
          <a:ahLst/>
          <a:cxnLst/>
          <a:rect l="0" t="0" r="0" b="0"/>
          <a:pathLst>
            <a:path>
              <a:moveTo>
                <a:pt x="0" y="10151"/>
              </a:moveTo>
              <a:lnTo>
                <a:pt x="256209" y="1015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 rot="10800000">
        <a:off x="3239038" y="1357007"/>
        <a:ext cx="12810" cy="12810"/>
      </dsp:txXfrm>
    </dsp:sp>
    <dsp:sp modelId="{9E2CFEA8-E192-4683-B0C0-22872CCF1500}">
      <dsp:nvSpPr>
        <dsp:cNvPr id="0" name=""/>
        <dsp:cNvSpPr/>
      </dsp:nvSpPr>
      <dsp:spPr>
        <a:xfrm>
          <a:off x="2293544" y="766912"/>
          <a:ext cx="850887" cy="85088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Econolite ISS</a:t>
          </a:r>
          <a:endParaRPr lang="en-US" sz="1200" kern="1200" dirty="0"/>
        </a:p>
      </dsp:txBody>
      <dsp:txXfrm>
        <a:off x="2418154" y="891522"/>
        <a:ext cx="601667" cy="6016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B77C9-0435-4232-B084-CE6F9AB5DA2F}">
      <dsp:nvSpPr>
        <dsp:cNvPr id="0" name=""/>
        <dsp:cNvSpPr/>
      </dsp:nvSpPr>
      <dsp:spPr>
        <a:xfrm>
          <a:off x="3499" y="1021355"/>
          <a:ext cx="2036973" cy="81478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Autoscope Cameras</a:t>
          </a:r>
          <a:endParaRPr lang="en-US" sz="2000" kern="1200" dirty="0"/>
        </a:p>
      </dsp:txBody>
      <dsp:txXfrm>
        <a:off x="410894" y="1021355"/>
        <a:ext cx="1222184" cy="814789"/>
      </dsp:txXfrm>
    </dsp:sp>
    <dsp:sp modelId="{A3E1892A-8277-4E1C-B0A5-49FA604886DE}">
      <dsp:nvSpPr>
        <dsp:cNvPr id="0" name=""/>
        <dsp:cNvSpPr/>
      </dsp:nvSpPr>
      <dsp:spPr>
        <a:xfrm>
          <a:off x="1836775" y="1021355"/>
          <a:ext cx="2036973" cy="8147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MPO Server</a:t>
          </a:r>
          <a:endParaRPr lang="en-US" sz="2000" kern="1200" dirty="0"/>
        </a:p>
      </dsp:txBody>
      <dsp:txXfrm>
        <a:off x="2244170" y="1021355"/>
        <a:ext cx="1222184" cy="814789"/>
      </dsp:txXfrm>
    </dsp:sp>
    <dsp:sp modelId="{4B03FE3E-C3A4-47C4-B458-AC2E2A1ED6CB}">
      <dsp:nvSpPr>
        <dsp:cNvPr id="0" name=""/>
        <dsp:cNvSpPr/>
      </dsp:nvSpPr>
      <dsp:spPr>
        <a:xfrm>
          <a:off x="3670051" y="1021355"/>
          <a:ext cx="2036973" cy="814789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UGPTI Server</a:t>
          </a:r>
          <a:endParaRPr lang="en-US" sz="2000" kern="1200" dirty="0"/>
        </a:p>
      </dsp:txBody>
      <dsp:txXfrm>
        <a:off x="4077446" y="1021355"/>
        <a:ext cx="1222184" cy="814789"/>
      </dsp:txXfrm>
    </dsp:sp>
    <dsp:sp modelId="{8B5EAD27-513F-432F-9ECC-C57E3EB13F07}">
      <dsp:nvSpPr>
        <dsp:cNvPr id="0" name=""/>
        <dsp:cNvSpPr/>
      </dsp:nvSpPr>
      <dsp:spPr>
        <a:xfrm>
          <a:off x="5503327" y="1021355"/>
          <a:ext cx="2036973" cy="81478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Traffic Analysis</a:t>
          </a:r>
          <a:endParaRPr lang="en-US" sz="2000" kern="1200" dirty="0"/>
        </a:p>
      </dsp:txBody>
      <dsp:txXfrm>
        <a:off x="5910722" y="1021355"/>
        <a:ext cx="1222184" cy="8147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cs typeface="Arial" pitchFamily="34" charset="0"/>
              </a:defRPr>
            </a:lvl1pPr>
          </a:lstStyle>
          <a:p>
            <a:fld id="{10773B62-65F5-4397-A426-933331FE3495}" type="datetimeFigureOut">
              <a:rPr lang="en-US" altLang="en-US"/>
              <a:pPr/>
              <a:t>8/29/2019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cs typeface="Arial" pitchFamily="34" charset="0"/>
              </a:defRPr>
            </a:lvl1pPr>
          </a:lstStyle>
          <a:p>
            <a:fld id="{A9C08CA0-FF36-42A5-AB96-3666603D082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1120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cs typeface="Arial" pitchFamily="34" charset="0"/>
              </a:defRPr>
            </a:lvl1pPr>
          </a:lstStyle>
          <a:p>
            <a:fld id="{71D5E9D3-574E-4247-A584-F1B0FDB6CD7D}" type="datetimeFigureOut">
              <a:rPr lang="en-US" altLang="en-US"/>
              <a:pPr/>
              <a:t>8/29/2019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cs typeface="Arial" pitchFamily="34" charset="0"/>
              </a:defRPr>
            </a:lvl1pPr>
          </a:lstStyle>
          <a:p>
            <a:fld id="{489EEEE9-734E-42CB-B770-40A668C145C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4705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dotsc.ugpti.ndsu.nodak.edu/TrafficAnalysis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EEEE9-734E-42CB-B770-40A668C145CD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0255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EEEE9-734E-42CB-B770-40A668C145CD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8223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EEEE9-734E-42CB-B770-40A668C145CD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17097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GEH</a:t>
            </a:r>
          </a:p>
          <a:p>
            <a:r>
              <a:rPr lang="en-US" dirty="0" smtClean="0"/>
              <a:t>Older cameras</a:t>
            </a:r>
          </a:p>
          <a:p>
            <a:r>
              <a:rPr lang="en-US" dirty="0" smtClean="0"/>
              <a:t>Fail scenario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EEEE9-734E-42CB-B770-40A668C145CD}" type="slidenum">
              <a:rPr lang="en-US" altLang="en-US" smtClean="0"/>
              <a:pPr/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1983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Older</a:t>
            </a:r>
            <a:r>
              <a:rPr lang="en-US" baseline="0" dirty="0" smtClean="0"/>
              <a:t> cameras still</a:t>
            </a:r>
          </a:p>
          <a:p>
            <a:r>
              <a:rPr lang="en-US" baseline="0" dirty="0" smtClean="0"/>
              <a:t>Pass scenario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EEEE9-734E-42CB-B770-40A668C145CD}" type="slidenum">
              <a:rPr lang="en-US" altLang="en-US" smtClean="0"/>
              <a:pPr/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1449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Newer cameras</a:t>
            </a:r>
          </a:p>
          <a:p>
            <a:r>
              <a:rPr lang="en-US" dirty="0" smtClean="0"/>
              <a:t>Pass (not</a:t>
            </a:r>
            <a:r>
              <a:rPr lang="en-US" baseline="0" dirty="0" smtClean="0"/>
              <a:t> windy)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EEEE9-734E-42CB-B770-40A668C145CD}" type="slidenum">
              <a:rPr lang="en-US" altLang="en-US" smtClean="0"/>
              <a:pPr/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4821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ea typeface="MS PGothic" pitchFamily="34" charset="-128"/>
              </a:rPr>
              <a:t>~20 mph sustained winds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ea typeface="MS PGothic" pitchFamily="34" charset="-128"/>
              </a:rPr>
              <a:t>~30 mph gusts</a:t>
            </a:r>
            <a:endParaRPr lang="en-US" dirty="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EEEE9-734E-42CB-B770-40A668C145CD}" type="slidenum">
              <a:rPr lang="en-US" altLang="en-US" smtClean="0">
                <a:solidFill>
                  <a:prstClr val="black"/>
                </a:solidFill>
              </a:rPr>
              <a:pPr/>
              <a:t>17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790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EEEE9-734E-42CB-B770-40A668C145CD}" type="slidenum">
              <a:rPr lang="en-US" altLang="en-US" smtClean="0"/>
              <a:pPr/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334855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GUI changes based on which report you want to run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EEEE9-734E-42CB-B770-40A668C145CD}" type="slidenum">
              <a:rPr lang="en-US" altLang="en-US" smtClean="0"/>
              <a:pPr/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4976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 smtClean="0">
                <a:hlinkClick r:id="rId3"/>
              </a:rPr>
              <a:t>http://dotsc.ugpti.ndsu.nodak.edu/TrafficAnalysis/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ＭＳ Ｐゴシック" charset="0"/>
              </a:rPr>
              <a:t>Username:  gfegf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ＭＳ Ｐゴシック" charset="0"/>
              </a:rPr>
              <a:t>Password:  GF@t@c14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426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74347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MPO being the central agency</a:t>
            </a:r>
            <a:r>
              <a:rPr lang="en-US" baseline="0" dirty="0" smtClean="0"/>
              <a:t> bringing everybody together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EEEE9-734E-42CB-B770-40A668C145CD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39063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92425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913344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132621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60571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147204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406600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35392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23166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09885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92422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Fiber network includes loops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EEEE9-734E-42CB-B770-40A668C145CD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44143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735391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36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79075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37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83091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38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32644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39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09217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40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32644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41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15398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42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98217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43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13929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44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02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</a:t>
            </a:r>
            <a:r>
              <a:rPr lang="en-US" baseline="0" dirty="0" smtClean="0"/>
              <a:t> along Demers Ave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EEEE9-734E-42CB-B770-40A668C145CD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7502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45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554990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46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82476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47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129052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48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798364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49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67000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50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25905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51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97594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52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991802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53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59951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54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06764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EEEE9-734E-42CB-B770-40A668C145CD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442189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A5EF-541B-4563-9B8A-B1447649495B}" type="slidenum">
              <a:rPr lang="en-US" altLang="en-US" smtClean="0"/>
              <a:pPr/>
              <a:t>55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007341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EEEE9-734E-42CB-B770-40A668C145CD}" type="slidenum">
              <a:rPr lang="en-US" altLang="en-US" smtClean="0"/>
              <a:pPr/>
              <a:t>65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9497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EEEE9-734E-42CB-B770-40A668C145CD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2111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EEEE9-734E-42CB-B770-40A668C145CD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107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EEEE9-734E-42CB-B770-40A668C145CD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5130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EEEE9-734E-42CB-B770-40A668C145CD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2518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525" y="-95250"/>
            <a:ext cx="9144000" cy="4629150"/>
          </a:xfrm>
          <a:prstGeom prst="rect">
            <a:avLst/>
          </a:prstGeom>
          <a:solidFill>
            <a:srgbClr val="095644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Oval 5"/>
          <p:cNvSpPr/>
          <p:nvPr/>
        </p:nvSpPr>
        <p:spPr>
          <a:xfrm>
            <a:off x="-533400" y="-2057400"/>
            <a:ext cx="9067800" cy="2800350"/>
          </a:xfrm>
          <a:prstGeom prst="ellipse">
            <a:avLst/>
          </a:prstGeom>
          <a:noFill/>
          <a:ln w="50800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257800" y="-1885950"/>
            <a:ext cx="4572000" cy="2420938"/>
          </a:xfrm>
          <a:prstGeom prst="ellipse">
            <a:avLst/>
          </a:prstGeom>
          <a:noFill/>
          <a:ln w="539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8001000" y="-704850"/>
            <a:ext cx="9571038" cy="2157413"/>
          </a:xfrm>
          <a:prstGeom prst="ellipse">
            <a:avLst/>
          </a:prstGeom>
          <a:noFill/>
          <a:ln w="38100">
            <a:solidFill>
              <a:schemeClr val="bg1">
                <a:alpha val="3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N </a:t>
            </a:r>
          </a:p>
        </p:txBody>
      </p:sp>
      <p:sp>
        <p:nvSpPr>
          <p:cNvPr id="9" name="Oval 8"/>
          <p:cNvSpPr/>
          <p:nvPr/>
        </p:nvSpPr>
        <p:spPr>
          <a:xfrm>
            <a:off x="457200" y="209550"/>
            <a:ext cx="152400" cy="152400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8458200" y="819150"/>
            <a:ext cx="152400" cy="152400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-11887200" y="3790950"/>
            <a:ext cx="13258800" cy="2800350"/>
          </a:xfrm>
          <a:prstGeom prst="ellipse">
            <a:avLst/>
          </a:prstGeom>
          <a:noFill/>
          <a:ln w="38100">
            <a:solidFill>
              <a:schemeClr val="bg1">
                <a:alpha val="1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-4419600" y="4324350"/>
            <a:ext cx="11307763" cy="2800350"/>
          </a:xfrm>
          <a:prstGeom prst="ellipse">
            <a:avLst/>
          </a:prstGeom>
          <a:noFill/>
          <a:ln w="69850">
            <a:solidFill>
              <a:schemeClr val="bg1">
                <a:alpha val="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3" name="Picture 14" descr="logo_UGPTI_singleLin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767263"/>
            <a:ext cx="388620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30176" y="1352550"/>
            <a:ext cx="8861425" cy="81915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3600">
                <a:solidFill>
                  <a:srgbClr val="FFC000"/>
                </a:solidFill>
                <a:latin typeface="Code Pro Light Demo"/>
                <a:cs typeface="Code 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28016" y="2171700"/>
            <a:ext cx="8860536" cy="685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152400" y="2857500"/>
            <a:ext cx="8839200" cy="1143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7"/>
          </p:nvPr>
        </p:nvSpPr>
        <p:spPr>
          <a:xfrm>
            <a:off x="7772400" y="4767263"/>
            <a:ext cx="1143000" cy="274637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95644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02.24.15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91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685800"/>
            <a:ext cx="8001000" cy="38290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5257800" y="-2192338"/>
            <a:ext cx="4572000" cy="2420938"/>
          </a:xfrm>
          <a:prstGeom prst="ellipse">
            <a:avLst/>
          </a:prstGeom>
          <a:noFill/>
          <a:ln w="539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04800" y="228600"/>
            <a:ext cx="109538" cy="82550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422525" y="4814888"/>
            <a:ext cx="92075" cy="68262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-114300"/>
            <a:ext cx="9144000" cy="571500"/>
          </a:xfrm>
          <a:prstGeom prst="rect">
            <a:avLst/>
          </a:prstGeom>
          <a:solidFill>
            <a:srgbClr val="095644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Oval 8"/>
          <p:cNvSpPr/>
          <p:nvPr/>
        </p:nvSpPr>
        <p:spPr>
          <a:xfrm>
            <a:off x="-1524000" y="-2571750"/>
            <a:ext cx="9829800" cy="2800350"/>
          </a:xfrm>
          <a:prstGeom prst="ellipse">
            <a:avLst/>
          </a:prstGeom>
          <a:noFill/>
          <a:ln w="50800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5257800" y="-2192338"/>
            <a:ext cx="4572000" cy="2420938"/>
          </a:xfrm>
          <a:prstGeom prst="ellipse">
            <a:avLst/>
          </a:prstGeom>
          <a:noFill/>
          <a:ln w="539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7192963" y="-1714500"/>
            <a:ext cx="9571037" cy="2157413"/>
          </a:xfrm>
          <a:prstGeom prst="ellipse">
            <a:avLst/>
          </a:prstGeom>
          <a:noFill/>
          <a:ln w="38100">
            <a:solidFill>
              <a:schemeClr val="bg1">
                <a:alpha val="3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04800" y="-57150"/>
            <a:ext cx="109538" cy="82550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200150"/>
            <a:ext cx="7620000" cy="3200399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entury Gothic" pitchFamily="34" charset="0"/>
              </a:defRPr>
            </a:lvl1pPr>
            <a:lvl2pPr>
              <a:defRPr>
                <a:latin typeface="Century Gothic" pitchFamily="34" charset="0"/>
              </a:defRPr>
            </a:lvl2pPr>
            <a:lvl3pPr>
              <a:defRPr>
                <a:latin typeface="Century Gothic" pitchFamily="34" charset="0"/>
              </a:defRPr>
            </a:lvl3pPr>
            <a:lvl4pPr>
              <a:defRPr>
                <a:latin typeface="Century Gothic" pitchFamily="34" charset="0"/>
              </a:defRPr>
            </a:lvl4pPr>
            <a:lvl5pPr>
              <a:defRPr>
                <a:latin typeface="Century Gothic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620000" cy="37742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solidFill>
                  <a:srgbClr val="095644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95644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447800" y="4767263"/>
            <a:ext cx="8382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95644"/>
                </a:solidFill>
                <a:latin typeface="Century Gothic" pitchFamily="34" charset="0"/>
                <a:cs typeface="Arial" pitchFamily="34" charset="0"/>
              </a:defRPr>
            </a:lvl1pPr>
          </a:lstStyle>
          <a:p>
            <a:r>
              <a:rPr lang="en-US" altLang="en-US" dirty="0"/>
              <a:t>pg. </a:t>
            </a:r>
            <a:fld id="{D12DF01F-39E8-4965-A17D-506693A3CB97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4767263"/>
            <a:ext cx="9144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95644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02.24.15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41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-114300"/>
            <a:ext cx="9144000" cy="571500"/>
          </a:xfrm>
          <a:prstGeom prst="rect">
            <a:avLst/>
          </a:prstGeom>
          <a:solidFill>
            <a:srgbClr val="095644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" name="Oval 4"/>
          <p:cNvSpPr/>
          <p:nvPr/>
        </p:nvSpPr>
        <p:spPr>
          <a:xfrm>
            <a:off x="-1524000" y="-2571750"/>
            <a:ext cx="9829800" cy="2800350"/>
          </a:xfrm>
          <a:prstGeom prst="ellipse">
            <a:avLst/>
          </a:prstGeom>
          <a:noFill/>
          <a:ln w="50800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257800" y="-2192338"/>
            <a:ext cx="4572000" cy="2420938"/>
          </a:xfrm>
          <a:prstGeom prst="ellipse">
            <a:avLst/>
          </a:prstGeom>
          <a:noFill/>
          <a:ln w="539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192963" y="-1714500"/>
            <a:ext cx="9571037" cy="2157413"/>
          </a:xfrm>
          <a:prstGeom prst="ellipse">
            <a:avLst/>
          </a:prstGeom>
          <a:noFill/>
          <a:ln w="38100">
            <a:solidFill>
              <a:schemeClr val="bg1">
                <a:alpha val="3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04800" y="-57150"/>
            <a:ext cx="109538" cy="82550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422525" y="4814888"/>
            <a:ext cx="92075" cy="68262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33400" y="685800"/>
            <a:ext cx="8001000" cy="38290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800100"/>
            <a:ext cx="7543800" cy="37742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solidFill>
                  <a:srgbClr val="095644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85900"/>
            <a:ext cx="7543800" cy="28575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9144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95644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02.24.15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95644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47800" y="4767263"/>
            <a:ext cx="8382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95644"/>
                </a:solidFill>
                <a:latin typeface="Century Gothic" pitchFamily="34" charset="0"/>
                <a:cs typeface="Arial" pitchFamily="34" charset="0"/>
              </a:defRPr>
            </a:lvl1pPr>
          </a:lstStyle>
          <a:p>
            <a:r>
              <a:rPr lang="en-US" altLang="en-US" dirty="0"/>
              <a:t>pg. </a:t>
            </a:r>
            <a:fld id="{9481E69B-72BA-4AEE-839A-3B124E70982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622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685800"/>
            <a:ext cx="8001000" cy="38290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5257800" y="-2192338"/>
            <a:ext cx="4572000" cy="2420938"/>
          </a:xfrm>
          <a:prstGeom prst="ellipse">
            <a:avLst/>
          </a:prstGeom>
          <a:noFill/>
          <a:ln w="539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04800" y="228600"/>
            <a:ext cx="109538" cy="82550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-7315200" y="4743450"/>
            <a:ext cx="13258800" cy="2800350"/>
          </a:xfrm>
          <a:prstGeom prst="ellipse">
            <a:avLst/>
          </a:prstGeom>
          <a:noFill/>
          <a:ln w="38100">
            <a:solidFill>
              <a:schemeClr val="bg1">
                <a:alpha val="1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-7315200" y="4572000"/>
            <a:ext cx="11307763" cy="2800350"/>
          </a:xfrm>
          <a:prstGeom prst="ellipse">
            <a:avLst/>
          </a:prstGeom>
          <a:noFill/>
          <a:ln w="69850">
            <a:solidFill>
              <a:schemeClr val="bg1">
                <a:alpha val="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422525" y="4814888"/>
            <a:ext cx="92075" cy="68262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-114300"/>
            <a:ext cx="9144000" cy="571500"/>
          </a:xfrm>
          <a:prstGeom prst="rect">
            <a:avLst/>
          </a:prstGeom>
          <a:solidFill>
            <a:srgbClr val="095644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-1524000" y="-2571750"/>
            <a:ext cx="9829800" cy="2800350"/>
          </a:xfrm>
          <a:prstGeom prst="ellipse">
            <a:avLst/>
          </a:prstGeom>
          <a:noFill/>
          <a:ln w="50800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257800" y="-2192338"/>
            <a:ext cx="4572000" cy="2420938"/>
          </a:xfrm>
          <a:prstGeom prst="ellipse">
            <a:avLst/>
          </a:prstGeom>
          <a:noFill/>
          <a:ln w="539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7192963" y="-1714500"/>
            <a:ext cx="9571037" cy="2157413"/>
          </a:xfrm>
          <a:prstGeom prst="ellipse">
            <a:avLst/>
          </a:prstGeom>
          <a:noFill/>
          <a:ln w="38100">
            <a:solidFill>
              <a:schemeClr val="bg1">
                <a:alpha val="3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304800" y="-57150"/>
            <a:ext cx="109538" cy="82550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0094"/>
            <a:ext cx="7696200" cy="1021556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0" cap="all">
                <a:solidFill>
                  <a:srgbClr val="095644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80035"/>
            <a:ext cx="7699248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95644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447800" y="4767263"/>
            <a:ext cx="8382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95644"/>
                </a:solidFill>
                <a:latin typeface="Century Gothic" pitchFamily="34" charset="0"/>
                <a:cs typeface="Arial" pitchFamily="34" charset="0"/>
              </a:defRPr>
            </a:lvl1pPr>
          </a:lstStyle>
          <a:p>
            <a:r>
              <a:rPr lang="en-US" altLang="en-US" dirty="0"/>
              <a:t>pg. </a:t>
            </a:r>
            <a:fld id="{404B331B-6F7C-4DD8-B2CC-CF0C1B78A86C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4767263"/>
            <a:ext cx="9144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95644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02.24.15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746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" y="685800"/>
            <a:ext cx="8001000" cy="38290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422525" y="4814888"/>
            <a:ext cx="92075" cy="68262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14300"/>
            <a:ext cx="9144000" cy="571500"/>
          </a:xfrm>
          <a:prstGeom prst="rect">
            <a:avLst/>
          </a:prstGeom>
          <a:solidFill>
            <a:srgbClr val="095644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Oval 7"/>
          <p:cNvSpPr/>
          <p:nvPr/>
        </p:nvSpPr>
        <p:spPr>
          <a:xfrm>
            <a:off x="-1524000" y="-2571750"/>
            <a:ext cx="9829800" cy="2800350"/>
          </a:xfrm>
          <a:prstGeom prst="ellipse">
            <a:avLst/>
          </a:prstGeom>
          <a:noFill/>
          <a:ln w="50800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257800" y="-2192338"/>
            <a:ext cx="4572000" cy="2420938"/>
          </a:xfrm>
          <a:prstGeom prst="ellipse">
            <a:avLst/>
          </a:prstGeom>
          <a:noFill/>
          <a:ln w="539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7192963" y="-1714500"/>
            <a:ext cx="9571037" cy="2157413"/>
          </a:xfrm>
          <a:prstGeom prst="ellipse">
            <a:avLst/>
          </a:prstGeom>
          <a:noFill/>
          <a:ln w="38100">
            <a:solidFill>
              <a:schemeClr val="bg1">
                <a:alpha val="3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304800" y="-57150"/>
            <a:ext cx="109538" cy="82550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00151"/>
            <a:ext cx="3810000" cy="320040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entury Gothic" pitchFamily="34" charset="0"/>
              </a:defRPr>
            </a:lvl1pPr>
            <a:lvl2pPr>
              <a:defRPr sz="20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3733800" cy="314325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entury Gothic" pitchFamily="34" charset="0"/>
              </a:defRPr>
            </a:lvl1pPr>
            <a:lvl2pPr>
              <a:defRPr sz="20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696200" cy="37742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solidFill>
                  <a:srgbClr val="095644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95644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447800" y="4767263"/>
            <a:ext cx="8382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95644"/>
                </a:solidFill>
                <a:latin typeface="Century Gothic" pitchFamily="34" charset="0"/>
                <a:cs typeface="Arial" pitchFamily="34" charset="0"/>
              </a:defRPr>
            </a:lvl1pPr>
          </a:lstStyle>
          <a:p>
            <a:r>
              <a:rPr lang="en-US" altLang="en-US" dirty="0"/>
              <a:t>pg. </a:t>
            </a:r>
            <a:fld id="{E0C4187B-70D3-4F50-925E-9BCDFB147128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4767263"/>
            <a:ext cx="9144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95644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02.24.15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617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3400" y="685800"/>
            <a:ext cx="8001000" cy="38290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257800" y="-2192338"/>
            <a:ext cx="4572000" cy="2420938"/>
          </a:xfrm>
          <a:prstGeom prst="ellipse">
            <a:avLst/>
          </a:prstGeom>
          <a:noFill/>
          <a:ln w="539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04800" y="228600"/>
            <a:ext cx="109538" cy="82550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422525" y="4814888"/>
            <a:ext cx="92075" cy="68262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-114300"/>
            <a:ext cx="9144000" cy="571500"/>
          </a:xfrm>
          <a:prstGeom prst="rect">
            <a:avLst/>
          </a:prstGeom>
          <a:solidFill>
            <a:srgbClr val="095644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-1524000" y="-2571750"/>
            <a:ext cx="9829800" cy="2800350"/>
          </a:xfrm>
          <a:prstGeom prst="ellipse">
            <a:avLst/>
          </a:prstGeom>
          <a:noFill/>
          <a:ln w="50800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257800" y="-2192338"/>
            <a:ext cx="4572000" cy="2420938"/>
          </a:xfrm>
          <a:prstGeom prst="ellipse">
            <a:avLst/>
          </a:prstGeom>
          <a:noFill/>
          <a:ln w="539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7192963" y="-1714500"/>
            <a:ext cx="9571037" cy="2157413"/>
          </a:xfrm>
          <a:prstGeom prst="ellipse">
            <a:avLst/>
          </a:prstGeom>
          <a:noFill/>
          <a:ln w="38100">
            <a:solidFill>
              <a:schemeClr val="bg1">
                <a:alpha val="3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04800" y="-57150"/>
            <a:ext cx="109538" cy="82550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151335"/>
            <a:ext cx="3811588" cy="4488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Century Gothic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2" y="1631157"/>
            <a:ext cx="3811588" cy="2769394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entury Gothic" pitchFamily="34" charset="0"/>
              </a:defRPr>
            </a:lvl1pPr>
            <a:lvl2pPr>
              <a:defRPr sz="1600">
                <a:latin typeface="Century Gothic" pitchFamily="34" charset="0"/>
              </a:defRPr>
            </a:lvl2pPr>
            <a:lvl3pPr>
              <a:defRPr sz="1600">
                <a:latin typeface="Century Gothic" pitchFamily="34" charset="0"/>
              </a:defRPr>
            </a:lvl3pPr>
            <a:lvl4pPr>
              <a:defRPr sz="1600">
                <a:latin typeface="Century Gothic" pitchFamily="34" charset="0"/>
              </a:defRPr>
            </a:lvl4pPr>
            <a:lvl5pPr>
              <a:defRPr sz="1600">
                <a:latin typeface="Century Gothic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2" y="1143001"/>
            <a:ext cx="3809999" cy="4571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Century Gothic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68826" y="1631157"/>
            <a:ext cx="3813175" cy="2769394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entury Gothic" pitchFamily="34" charset="0"/>
              </a:defRPr>
            </a:lvl1pPr>
            <a:lvl2pPr>
              <a:defRPr sz="1600">
                <a:latin typeface="Century Gothic" pitchFamily="34" charset="0"/>
              </a:defRPr>
            </a:lvl2pPr>
            <a:lvl3pPr>
              <a:defRPr sz="1600">
                <a:latin typeface="Century Gothic" pitchFamily="34" charset="0"/>
              </a:defRPr>
            </a:lvl3pPr>
            <a:lvl4pPr>
              <a:defRPr sz="1600">
                <a:latin typeface="Century Gothic" pitchFamily="34" charset="0"/>
              </a:defRPr>
            </a:lvl4pPr>
            <a:lvl5pPr>
              <a:defRPr sz="1600">
                <a:latin typeface="Century Gothic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696200" cy="37742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solidFill>
                  <a:srgbClr val="095644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95644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447800" y="4767263"/>
            <a:ext cx="8382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95644"/>
                </a:solidFill>
                <a:latin typeface="Century Gothic" pitchFamily="34" charset="0"/>
                <a:cs typeface="Arial" pitchFamily="34" charset="0"/>
              </a:defRPr>
            </a:lvl1pPr>
          </a:lstStyle>
          <a:p>
            <a:r>
              <a:rPr lang="en-US" altLang="en-US" dirty="0"/>
              <a:t>pg. </a:t>
            </a:r>
            <a:fld id="{EE54ACAC-C18F-420E-9590-854896E9DE9F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4767263"/>
            <a:ext cx="9144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95644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02.24.15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513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685800"/>
            <a:ext cx="8001000" cy="38290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257800" y="-2192338"/>
            <a:ext cx="4572000" cy="2420938"/>
          </a:xfrm>
          <a:prstGeom prst="ellipse">
            <a:avLst/>
          </a:prstGeom>
          <a:noFill/>
          <a:ln w="539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04800" y="228600"/>
            <a:ext cx="109538" cy="82550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422525" y="4814888"/>
            <a:ext cx="92075" cy="68262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14300"/>
            <a:ext cx="9144000" cy="571500"/>
          </a:xfrm>
          <a:prstGeom prst="rect">
            <a:avLst/>
          </a:prstGeom>
          <a:solidFill>
            <a:srgbClr val="095644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Oval 7"/>
          <p:cNvSpPr/>
          <p:nvPr/>
        </p:nvSpPr>
        <p:spPr>
          <a:xfrm>
            <a:off x="-1524000" y="-2571750"/>
            <a:ext cx="9829800" cy="2800350"/>
          </a:xfrm>
          <a:prstGeom prst="ellipse">
            <a:avLst/>
          </a:prstGeom>
          <a:noFill/>
          <a:ln w="50800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257800" y="-2192338"/>
            <a:ext cx="4572000" cy="2420938"/>
          </a:xfrm>
          <a:prstGeom prst="ellipse">
            <a:avLst/>
          </a:prstGeom>
          <a:noFill/>
          <a:ln w="539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7192963" y="-1714500"/>
            <a:ext cx="9571037" cy="2157413"/>
          </a:xfrm>
          <a:prstGeom prst="ellipse">
            <a:avLst/>
          </a:prstGeom>
          <a:noFill/>
          <a:ln w="38100">
            <a:solidFill>
              <a:schemeClr val="bg1">
                <a:alpha val="3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304800" y="-57150"/>
            <a:ext cx="109538" cy="82550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543800" cy="37742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solidFill>
                  <a:srgbClr val="095644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95644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447800" y="4767263"/>
            <a:ext cx="8382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95644"/>
                </a:solidFill>
                <a:latin typeface="Century Gothic" pitchFamily="34" charset="0"/>
                <a:cs typeface="Arial" pitchFamily="34" charset="0"/>
              </a:defRPr>
            </a:lvl1pPr>
          </a:lstStyle>
          <a:p>
            <a:r>
              <a:rPr lang="en-US" altLang="en-US" dirty="0"/>
              <a:t>pg. </a:t>
            </a:r>
            <a:fld id="{980334C0-7C81-431E-A875-35EFA030BEB0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4767263"/>
            <a:ext cx="9144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95644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02.24.15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028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685800"/>
            <a:ext cx="8001000" cy="38290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-1524000" y="-2286000"/>
            <a:ext cx="9829800" cy="2800350"/>
          </a:xfrm>
          <a:prstGeom prst="ellipse">
            <a:avLst/>
          </a:prstGeom>
          <a:noFill/>
          <a:ln w="50800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257800" y="-2192338"/>
            <a:ext cx="4572000" cy="2420938"/>
          </a:xfrm>
          <a:prstGeom prst="ellipse">
            <a:avLst/>
          </a:prstGeom>
          <a:noFill/>
          <a:ln w="539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7192963" y="-1300163"/>
            <a:ext cx="9571037" cy="2157413"/>
          </a:xfrm>
          <a:prstGeom prst="ellipse">
            <a:avLst/>
          </a:prstGeom>
          <a:noFill/>
          <a:ln w="38100">
            <a:solidFill>
              <a:schemeClr val="bg1">
                <a:alpha val="3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04800" y="228600"/>
            <a:ext cx="109538" cy="82550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422525" y="4814888"/>
            <a:ext cx="92075" cy="68262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-114300"/>
            <a:ext cx="9144000" cy="571500"/>
          </a:xfrm>
          <a:prstGeom prst="rect">
            <a:avLst/>
          </a:prstGeom>
          <a:solidFill>
            <a:srgbClr val="095644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Oval 8"/>
          <p:cNvSpPr/>
          <p:nvPr/>
        </p:nvSpPr>
        <p:spPr>
          <a:xfrm>
            <a:off x="-1524000" y="-2571750"/>
            <a:ext cx="9829800" cy="2800350"/>
          </a:xfrm>
          <a:prstGeom prst="ellipse">
            <a:avLst/>
          </a:prstGeom>
          <a:noFill/>
          <a:ln w="50800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5257800" y="-2192338"/>
            <a:ext cx="4572000" cy="2420938"/>
          </a:xfrm>
          <a:prstGeom prst="ellipse">
            <a:avLst/>
          </a:prstGeom>
          <a:noFill/>
          <a:ln w="539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7192963" y="-1714500"/>
            <a:ext cx="9571037" cy="2157413"/>
          </a:xfrm>
          <a:prstGeom prst="ellipse">
            <a:avLst/>
          </a:prstGeom>
          <a:noFill/>
          <a:ln w="38100">
            <a:solidFill>
              <a:schemeClr val="bg1">
                <a:alpha val="3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04800" y="-57150"/>
            <a:ext cx="109538" cy="82550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95644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447800" y="4767263"/>
            <a:ext cx="8382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95644"/>
                </a:solidFill>
                <a:latin typeface="Century Gothic" pitchFamily="34" charset="0"/>
                <a:cs typeface="Arial" pitchFamily="34" charset="0"/>
              </a:defRPr>
            </a:lvl1pPr>
          </a:lstStyle>
          <a:p>
            <a:r>
              <a:rPr lang="en-US" altLang="en-US" dirty="0"/>
              <a:t>pg. </a:t>
            </a:r>
            <a:fld id="{6E8C8729-3326-4FED-8435-76AC5C45D9CF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4767263"/>
            <a:ext cx="9144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95644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02.24.15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264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" y="685800"/>
            <a:ext cx="8001000" cy="38290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257800" y="-2192338"/>
            <a:ext cx="4572000" cy="2420938"/>
          </a:xfrm>
          <a:prstGeom prst="ellipse">
            <a:avLst/>
          </a:prstGeom>
          <a:noFill/>
          <a:ln w="539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04800" y="228600"/>
            <a:ext cx="109538" cy="82550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422525" y="4814888"/>
            <a:ext cx="92075" cy="68262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-114300"/>
            <a:ext cx="9144000" cy="571500"/>
          </a:xfrm>
          <a:prstGeom prst="rect">
            <a:avLst/>
          </a:prstGeom>
          <a:solidFill>
            <a:srgbClr val="095644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" name="Oval 9"/>
          <p:cNvSpPr/>
          <p:nvPr/>
        </p:nvSpPr>
        <p:spPr>
          <a:xfrm>
            <a:off x="-1524000" y="-2571750"/>
            <a:ext cx="9829800" cy="2800350"/>
          </a:xfrm>
          <a:prstGeom prst="ellipse">
            <a:avLst/>
          </a:prstGeom>
          <a:noFill/>
          <a:ln w="50800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257800" y="-2192338"/>
            <a:ext cx="4572000" cy="2420938"/>
          </a:xfrm>
          <a:prstGeom prst="ellipse">
            <a:avLst/>
          </a:prstGeom>
          <a:noFill/>
          <a:ln w="539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7192963" y="-1714500"/>
            <a:ext cx="9571037" cy="2157413"/>
          </a:xfrm>
          <a:prstGeom prst="ellipse">
            <a:avLst/>
          </a:prstGeom>
          <a:noFill/>
          <a:ln w="38100">
            <a:solidFill>
              <a:schemeClr val="bg1">
                <a:alpha val="3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304800" y="-57150"/>
            <a:ext cx="109538" cy="82550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857250"/>
            <a:ext cx="2779713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095644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685801"/>
            <a:ext cx="4800600" cy="360044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95644"/>
                </a:solidFill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28750"/>
            <a:ext cx="2855913" cy="2914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95644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447800" y="4767263"/>
            <a:ext cx="8382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95644"/>
                </a:solidFill>
                <a:latin typeface="Century Gothic" pitchFamily="34" charset="0"/>
                <a:cs typeface="Arial" pitchFamily="34" charset="0"/>
              </a:defRPr>
            </a:lvl1pPr>
          </a:lstStyle>
          <a:p>
            <a:r>
              <a:rPr lang="en-US" altLang="en-US" dirty="0"/>
              <a:t>pg. </a:t>
            </a:r>
            <a:fld id="{0043FC2B-DB6D-4E84-A1BF-772D2FF4B7BC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4767263"/>
            <a:ext cx="9144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95644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02.24.15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93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" y="685800"/>
            <a:ext cx="8001000" cy="38290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257800" y="-2192338"/>
            <a:ext cx="4572000" cy="2420938"/>
          </a:xfrm>
          <a:prstGeom prst="ellipse">
            <a:avLst/>
          </a:prstGeom>
          <a:noFill/>
          <a:ln w="539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04800" y="228600"/>
            <a:ext cx="109538" cy="82550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422525" y="4814888"/>
            <a:ext cx="92075" cy="68262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-114300"/>
            <a:ext cx="9144000" cy="571500"/>
          </a:xfrm>
          <a:prstGeom prst="rect">
            <a:avLst/>
          </a:prstGeom>
          <a:solidFill>
            <a:srgbClr val="095644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" name="Oval 9"/>
          <p:cNvSpPr/>
          <p:nvPr/>
        </p:nvSpPr>
        <p:spPr>
          <a:xfrm>
            <a:off x="-1524000" y="-2571750"/>
            <a:ext cx="9829800" cy="2800350"/>
          </a:xfrm>
          <a:prstGeom prst="ellipse">
            <a:avLst/>
          </a:prstGeom>
          <a:noFill/>
          <a:ln w="50800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257800" y="-2192338"/>
            <a:ext cx="4572000" cy="2420938"/>
          </a:xfrm>
          <a:prstGeom prst="ellipse">
            <a:avLst/>
          </a:prstGeom>
          <a:noFill/>
          <a:ln w="539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7192963" y="-1714500"/>
            <a:ext cx="9571037" cy="2157413"/>
          </a:xfrm>
          <a:prstGeom prst="ellipse">
            <a:avLst/>
          </a:prstGeom>
          <a:noFill/>
          <a:ln w="38100">
            <a:solidFill>
              <a:schemeClr val="bg1">
                <a:alpha val="3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304800" y="-57150"/>
            <a:ext cx="109538" cy="82550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71600" y="857250"/>
            <a:ext cx="6324600" cy="26860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95644"/>
                </a:solidFill>
                <a:latin typeface="Century Gothic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24" y="4025503"/>
            <a:ext cx="5486400" cy="3750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95644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447800" y="4767263"/>
            <a:ext cx="8382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95644"/>
                </a:solidFill>
                <a:latin typeface="Century Gothic" pitchFamily="34" charset="0"/>
                <a:cs typeface="Arial" pitchFamily="34" charset="0"/>
              </a:defRPr>
            </a:lvl1pPr>
          </a:lstStyle>
          <a:p>
            <a:r>
              <a:rPr lang="en-US" altLang="en-US" dirty="0"/>
              <a:t>pg. </a:t>
            </a:r>
            <a:fld id="{AF98D70A-274C-49AE-ADC0-967164651EAA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4767263"/>
            <a:ext cx="9144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95644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02.24.15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557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dotsc.ugpti.ndsu.nodak.edu/TrafficAnalysis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mailto:bradley.wentz@ndsu.edu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kshitij.sharma@ndsu.ed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130175" y="-857250"/>
            <a:ext cx="8861425" cy="152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Code Light" charset="0"/>
              </a:rPr>
              <a:t>Autoscope Data Collection &amp; Analysis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sz="quarter" idx="15"/>
          </p:nvPr>
        </p:nvSpPr>
        <p:spPr bwMode="auto">
          <a:xfrm>
            <a:off x="128588" y="895350"/>
            <a:ext cx="8859837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2019 Minnesota MPO Summer Workshop, Fargo, ND</a:t>
            </a:r>
          </a:p>
        </p:txBody>
      </p:sp>
      <p:sp>
        <p:nvSpPr>
          <p:cNvPr id="14340" name="Text Placeholder 3"/>
          <p:cNvSpPr>
            <a:spLocks noGrp="1"/>
          </p:cNvSpPr>
          <p:nvPr>
            <p:ph type="body" sz="quarter" idx="16"/>
          </p:nvPr>
        </p:nvSpPr>
        <p:spPr bwMode="auto">
          <a:xfrm>
            <a:off x="152400" y="1428750"/>
            <a:ext cx="8839200" cy="152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Kshitij Sharma</a:t>
            </a:r>
          </a:p>
          <a:p>
            <a:r>
              <a:rPr lang="en-US" altLang="en-US" dirty="0" smtClean="0"/>
              <a:t>Associate Research Fellow – Traffic Operations</a:t>
            </a:r>
          </a:p>
          <a:p>
            <a:r>
              <a:rPr lang="en-US" altLang="en-US" dirty="0" smtClean="0"/>
              <a:t>Advanced Traffic Analysis Center</a:t>
            </a:r>
          </a:p>
          <a:p>
            <a:endParaRPr lang="en-US" altLang="en-US" dirty="0" smtClean="0"/>
          </a:p>
        </p:txBody>
      </p:sp>
      <p:sp>
        <p:nvSpPr>
          <p:cNvPr id="14341" name="Date Placeholder 3"/>
          <p:cNvSpPr txBox="1">
            <a:spLocks/>
          </p:cNvSpPr>
          <p:nvPr/>
        </p:nvSpPr>
        <p:spPr bwMode="auto">
          <a:xfrm>
            <a:off x="7772400" y="4767263"/>
            <a:ext cx="1143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en-US" altLang="en-US" sz="1200" dirty="0" smtClean="0">
                <a:solidFill>
                  <a:srgbClr val="095644"/>
                </a:solidFill>
                <a:latin typeface="Century Gothic" pitchFamily="34" charset="0"/>
              </a:rPr>
              <a:t>08.29.19</a:t>
            </a:r>
            <a:endParaRPr lang="en-US" altLang="en-US" sz="1200" dirty="0">
              <a:solidFill>
                <a:srgbClr val="095644"/>
              </a:solidFill>
              <a:latin typeface="Century Gothic" pitchFamily="34" charset="0"/>
            </a:endParaRPr>
          </a:p>
        </p:txBody>
      </p:sp>
      <p:sp>
        <p:nvSpPr>
          <p:cNvPr id="7" name="Text Placeholder 3"/>
          <p:cNvSpPr txBox="1">
            <a:spLocks/>
          </p:cNvSpPr>
          <p:nvPr/>
        </p:nvSpPr>
        <p:spPr bwMode="auto">
          <a:xfrm>
            <a:off x="152400" y="3028950"/>
            <a:ext cx="88392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 baseline="0">
                <a:solidFill>
                  <a:schemeClr val="bg1"/>
                </a:solidFill>
                <a:latin typeface="Century Gothic" pitchFamily="34" charset="0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smtClean="0"/>
              <a:t>Bradley Wentz, PE</a:t>
            </a:r>
          </a:p>
          <a:p>
            <a:r>
              <a:rPr lang="en-US" altLang="en-US" dirty="0" smtClean="0"/>
              <a:t>Program Director</a:t>
            </a:r>
          </a:p>
          <a:p>
            <a:r>
              <a:rPr lang="en-US" altLang="en-US" dirty="0" smtClean="0"/>
              <a:t>Advanced Traffic Analysis Center &amp; Dept. of Transportation Support Center</a:t>
            </a:r>
          </a:p>
          <a:p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Comparison</a:t>
            </a:r>
            <a:endParaRPr lang="en-US" dirty="0"/>
          </a:p>
        </p:txBody>
      </p:sp>
      <p:pic>
        <p:nvPicPr>
          <p:cNvPr id="4" name="42nd @ 11th new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3900" y="1485900"/>
            <a:ext cx="5080000" cy="2857500"/>
          </a:xfrm>
        </p:spPr>
      </p:pic>
    </p:spTree>
    <p:extLst>
      <p:ext uri="{BB962C8B-B14F-4D97-AF65-F5344CB8AC3E}">
        <p14:creationId xmlns:p14="http://schemas.microsoft.com/office/powerpoint/2010/main" val="9900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7843741"/>
              </p:ext>
            </p:extLst>
          </p:nvPr>
        </p:nvGraphicFramePr>
        <p:xfrm>
          <a:off x="762000" y="1485900"/>
          <a:ext cx="7543800" cy="2857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 smtClean="0"/>
              <a:t>pg. </a:t>
            </a:r>
            <a:fld id="{9481E69B-72BA-4AEE-839A-3B124E709825}" type="slidenum">
              <a:rPr lang="en-US" altLang="en-US" smtClean="0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789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Autoscope Camera Data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Encore</a:t>
            </a:r>
          </a:p>
          <a:p>
            <a:r>
              <a:rPr lang="en-US" dirty="0" smtClean="0"/>
              <a:t>Terra </a:t>
            </a:r>
          </a:p>
          <a:p>
            <a:r>
              <a:rPr lang="en-US" dirty="0" smtClean="0"/>
              <a:t>Duo</a:t>
            </a:r>
          </a:p>
          <a:p>
            <a:r>
              <a:rPr lang="en-US" dirty="0" smtClean="0"/>
              <a:t>Vision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 smtClean="0"/>
              <a:t>pg. </a:t>
            </a:r>
            <a:fld id="{9481E69B-72BA-4AEE-839A-3B124E709825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sp>
        <p:nvSpPr>
          <p:cNvPr id="5" name="Right Brace 4"/>
          <p:cNvSpPr/>
          <p:nvPr/>
        </p:nvSpPr>
        <p:spPr>
          <a:xfrm>
            <a:off x="2590800" y="1581150"/>
            <a:ext cx="304800" cy="1295400"/>
          </a:xfrm>
          <a:prstGeom prst="rightBrace">
            <a:avLst/>
          </a:prstGeom>
          <a:ln>
            <a:solidFill>
              <a:srgbClr val="0956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0" y="204418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UGPTI</a:t>
            </a:r>
            <a:endParaRPr lang="en-US" dirty="0"/>
          </a:p>
        </p:txBody>
      </p:sp>
      <p:sp>
        <p:nvSpPr>
          <p:cNvPr id="7" name="Right Brace 6"/>
          <p:cNvSpPr/>
          <p:nvPr/>
        </p:nvSpPr>
        <p:spPr>
          <a:xfrm>
            <a:off x="2590800" y="3028950"/>
            <a:ext cx="301752" cy="457200"/>
          </a:xfrm>
          <a:prstGeom prst="rightBrace">
            <a:avLst/>
          </a:prstGeom>
          <a:ln>
            <a:solidFill>
              <a:srgbClr val="0956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0" y="307288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TCC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91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Accuracy Checks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hour checks per approach</a:t>
            </a:r>
          </a:p>
          <a:p>
            <a:pPr lvl="1"/>
            <a:r>
              <a:rPr lang="en-US" dirty="0" smtClean="0"/>
              <a:t>Manual vs Autoscope </a:t>
            </a:r>
          </a:p>
          <a:p>
            <a:pPr lvl="1"/>
            <a:r>
              <a:rPr lang="en-US" dirty="0" smtClean="0"/>
              <a:t>Compared using GEH</a:t>
            </a:r>
          </a:p>
          <a:p>
            <a:pPr lvl="1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17" l="81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03638">
            <a:off x="5031589" y="2484878"/>
            <a:ext cx="2522523" cy="181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 smtClean="0"/>
              <a:t>pg. </a:t>
            </a:r>
            <a:fld id="{9481E69B-72BA-4AEE-839A-3B124E709825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5651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</a:t>
            </a:r>
            <a:r>
              <a:rPr lang="en-US" dirty="0" smtClean="0"/>
              <a:t>Accuracy Checks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 smtClean="0"/>
              <a:t>pg. </a:t>
            </a:r>
            <a:fld id="{9481E69B-72BA-4AEE-839A-3B124E709825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44" y="1598947"/>
            <a:ext cx="7754112" cy="194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2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</a:t>
            </a:r>
            <a:r>
              <a:rPr lang="en-US" dirty="0" smtClean="0"/>
              <a:t>Accuracy Checks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 smtClean="0"/>
              <a:t>pg. </a:t>
            </a:r>
            <a:fld id="{9481E69B-72BA-4AEE-839A-3B124E709825}" type="slidenum">
              <a:rPr lang="en-US" altLang="en-US" smtClean="0"/>
              <a:pPr/>
              <a:t>15</a:t>
            </a:fld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44" y="1600614"/>
            <a:ext cx="7754112" cy="194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9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809750"/>
            <a:ext cx="7756228" cy="208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</a:t>
            </a:r>
            <a:r>
              <a:rPr lang="en-US" dirty="0" smtClean="0"/>
              <a:t>Accuracy Checks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 smtClean="0"/>
              <a:t>pg. </a:t>
            </a:r>
            <a:fld id="{9481E69B-72BA-4AEE-839A-3B124E709825}" type="slidenum">
              <a:rPr lang="en-US" altLang="en-US" smtClean="0"/>
              <a:pPr/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8622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Accuracy Checks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 smtClean="0"/>
              <a:t>pg. </a:t>
            </a:r>
            <a:fld id="{9481E69B-72BA-4AEE-839A-3B124E709825}" type="slidenum">
              <a:rPr lang="en-US" altLang="en-US" smtClean="0"/>
              <a:pPr/>
              <a:t>17</a:t>
            </a:fld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14500" y="3486152"/>
            <a:ext cx="240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ea typeface="MS PGothic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944" y="1669155"/>
            <a:ext cx="7754112" cy="180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33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Affecting Data 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Intersection configuration + Camera view</a:t>
            </a:r>
          </a:p>
          <a:p>
            <a:r>
              <a:rPr lang="en-US" sz="2000" dirty="0" smtClean="0"/>
              <a:t>Weather</a:t>
            </a:r>
          </a:p>
          <a:p>
            <a:pPr lvl="1"/>
            <a:r>
              <a:rPr lang="en-US" sz="1600" dirty="0" smtClean="0"/>
              <a:t>High sustained winds</a:t>
            </a:r>
          </a:p>
          <a:p>
            <a:pPr lvl="1"/>
            <a:r>
              <a:rPr lang="en-US" sz="1600" dirty="0" smtClean="0"/>
              <a:t>High wind gusts</a:t>
            </a:r>
          </a:p>
          <a:p>
            <a:pPr lvl="1"/>
            <a:r>
              <a:rPr lang="en-US" sz="1600" dirty="0" smtClean="0"/>
              <a:t>Other</a:t>
            </a:r>
          </a:p>
          <a:p>
            <a:r>
              <a:rPr lang="en-US" sz="2000" dirty="0" smtClean="0"/>
              <a:t>Lens condition</a:t>
            </a:r>
          </a:p>
          <a:p>
            <a:endParaRPr lang="en-US" sz="2000" dirty="0" smtClean="0"/>
          </a:p>
          <a:p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 smtClean="0"/>
              <a:t>pg. </a:t>
            </a:r>
            <a:fld id="{9481E69B-72BA-4AEE-839A-3B124E709825}" type="slidenum">
              <a:rPr lang="en-US" altLang="en-US" smtClean="0"/>
              <a:pPr/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5093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Transfer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MPO Server</a:t>
            </a:r>
          </a:p>
          <a:p>
            <a:pPr lvl="1"/>
            <a:r>
              <a:rPr lang="en-US" dirty="0" smtClean="0"/>
              <a:t>Hosted by City</a:t>
            </a:r>
          </a:p>
          <a:p>
            <a:r>
              <a:rPr lang="en-US" dirty="0" smtClean="0"/>
              <a:t>Script transfers data (&lt;100KB/camera)</a:t>
            </a:r>
          </a:p>
          <a:p>
            <a:pPr lvl="1"/>
            <a:r>
              <a:rPr lang="en-US" dirty="0" smtClean="0"/>
              <a:t>To UGPTI Server</a:t>
            </a:r>
          </a:p>
          <a:p>
            <a:pPr lvl="1"/>
            <a:r>
              <a:rPr lang="en-US" dirty="0" smtClean="0"/>
              <a:t>Via FTP</a:t>
            </a:r>
          </a:p>
          <a:p>
            <a:pPr lvl="1"/>
            <a:r>
              <a:rPr lang="en-US" dirty="0" smtClean="0"/>
              <a:t>VPN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 smtClean="0"/>
              <a:t>pg. </a:t>
            </a:r>
            <a:fld id="{9481E69B-72BA-4AEE-839A-3B124E709825}" type="slidenum">
              <a:rPr lang="en-US" altLang="en-US" smtClean="0"/>
              <a:pPr/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8330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Stakeholders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2034927"/>
              </p:ext>
            </p:extLst>
          </p:nvPr>
        </p:nvGraphicFramePr>
        <p:xfrm>
          <a:off x="762000" y="1485900"/>
          <a:ext cx="7543800" cy="2857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 smtClean="0"/>
              <a:t>pg. </a:t>
            </a:r>
            <a:fld id="{9481E69B-72BA-4AEE-839A-3B124E709825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198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Analysis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SQL database</a:t>
            </a:r>
          </a:p>
          <a:p>
            <a:r>
              <a:rPr lang="en-US" dirty="0" smtClean="0"/>
              <a:t>Web based application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 smtClean="0"/>
              <a:t>pg. </a:t>
            </a:r>
            <a:fld id="{9481E69B-72BA-4AEE-839A-3B124E709825}" type="slidenum">
              <a:rPr lang="en-US" altLang="en-US" smtClean="0"/>
              <a:pPr/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5035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Analysis Tool</a:t>
            </a:r>
            <a:endParaRPr lang="en-US" dirty="0"/>
          </a:p>
        </p:txBody>
      </p:sp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126" y="1304924"/>
            <a:ext cx="652974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1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Analysis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Exclusion/Flagging </a:t>
            </a:r>
          </a:p>
          <a:p>
            <a:pPr lvl="1"/>
            <a:r>
              <a:rPr lang="en-US" dirty="0" smtClean="0"/>
              <a:t>Current ADT vs past average</a:t>
            </a:r>
          </a:p>
          <a:p>
            <a:pPr lvl="2"/>
            <a:r>
              <a:rPr lang="en-US" dirty="0" smtClean="0"/>
              <a:t>For same day of the week</a:t>
            </a:r>
          </a:p>
          <a:p>
            <a:pPr lvl="2"/>
            <a:r>
              <a:rPr lang="en-US" dirty="0" smtClean="0"/>
              <a:t>Compared using GEH</a:t>
            </a:r>
          </a:p>
          <a:p>
            <a:pPr lvl="1"/>
            <a:r>
              <a:rPr lang="en-US" dirty="0" smtClean="0"/>
              <a:t>Flagged if suspicious</a:t>
            </a:r>
          </a:p>
          <a:p>
            <a:pPr lvl="1"/>
            <a:r>
              <a:rPr lang="en-US" dirty="0" smtClean="0"/>
              <a:t>Excluded if deemed bad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 smtClean="0"/>
              <a:t>pg. </a:t>
            </a:r>
            <a:fld id="{9481E69B-72BA-4AEE-839A-3B124E709825}" type="slidenum">
              <a:rPr lang="en-US" altLang="en-US" smtClean="0"/>
              <a:pPr/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2894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Analysis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Exclusion/Flagging </a:t>
            </a:r>
          </a:p>
          <a:p>
            <a:pPr lvl="1"/>
            <a:r>
              <a:rPr lang="en-US" dirty="0" smtClean="0"/>
              <a:t>Accounts for seasonal fluctuations</a:t>
            </a:r>
          </a:p>
          <a:p>
            <a:pPr lvl="1"/>
            <a:r>
              <a:rPr lang="en-US" dirty="0" smtClean="0"/>
              <a:t>Accounts for closures, construction etc.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 smtClean="0"/>
              <a:t>pg. </a:t>
            </a:r>
            <a:fld id="{9481E69B-72BA-4AEE-839A-3B124E709825}" type="slidenum">
              <a:rPr lang="en-US" altLang="en-US" smtClean="0"/>
              <a:pPr/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2523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Analysis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Reports</a:t>
            </a:r>
          </a:p>
          <a:p>
            <a:pPr lvl="1"/>
            <a:r>
              <a:rPr lang="en-US" dirty="0" smtClean="0"/>
              <a:t>Graphs</a:t>
            </a:r>
          </a:p>
          <a:p>
            <a:pPr lvl="1"/>
            <a:r>
              <a:rPr lang="en-US" dirty="0" smtClean="0"/>
              <a:t>Turning Movement Counts</a:t>
            </a:r>
          </a:p>
          <a:p>
            <a:pPr marL="914400" lvl="2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9198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Analysis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Volume profile</a:t>
            </a:r>
          </a:p>
          <a:p>
            <a:r>
              <a:rPr lang="en-US" dirty="0" smtClean="0"/>
              <a:t>Monthly seasonal factors</a:t>
            </a:r>
          </a:p>
          <a:p>
            <a:r>
              <a:rPr lang="en-US" dirty="0" smtClean="0"/>
              <a:t>Day of the week seasonal factors</a:t>
            </a:r>
          </a:p>
          <a:p>
            <a:r>
              <a:rPr lang="en-US" dirty="0" smtClean="0"/>
              <a:t>Peak hour volume/factor</a:t>
            </a:r>
          </a:p>
          <a:p>
            <a:r>
              <a:rPr lang="en-US" dirty="0" smtClean="0"/>
              <a:t>AADT</a:t>
            </a:r>
          </a:p>
          <a:p>
            <a:r>
              <a:rPr lang="en-US" dirty="0" smtClean="0"/>
              <a:t>MADT</a:t>
            </a:r>
            <a:endParaRPr lang="en-US" dirty="0"/>
          </a:p>
          <a:p>
            <a:r>
              <a:rPr lang="en-US" dirty="0" smtClean="0"/>
              <a:t>ADT</a:t>
            </a:r>
            <a:endParaRPr lang="en-US" dirty="0"/>
          </a:p>
          <a:p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6553200" y="1485900"/>
            <a:ext cx="457200" cy="1085850"/>
          </a:xfrm>
          <a:prstGeom prst="rightBrace">
            <a:avLst/>
          </a:prstGeom>
          <a:ln>
            <a:solidFill>
              <a:srgbClr val="0956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>
            <a:off x="5486400" y="2724150"/>
            <a:ext cx="457200" cy="1524000"/>
          </a:xfrm>
          <a:prstGeom prst="rightBrace">
            <a:avLst/>
          </a:prstGeom>
          <a:ln>
            <a:solidFill>
              <a:srgbClr val="0956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13872" y="1844159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Graphs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8144" y="3162984"/>
            <a:ext cx="2258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Turning Movement Counts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16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 Profile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24  hour average traffic volumes</a:t>
            </a:r>
          </a:p>
          <a:p>
            <a:pPr lvl="1"/>
            <a:r>
              <a:rPr lang="en-US" dirty="0" smtClean="0"/>
              <a:t>3 graphs</a:t>
            </a:r>
          </a:p>
          <a:p>
            <a:pPr lvl="2"/>
            <a:r>
              <a:rPr lang="en-US" dirty="0" smtClean="0"/>
              <a:t>All legs</a:t>
            </a:r>
          </a:p>
          <a:p>
            <a:pPr lvl="2"/>
            <a:r>
              <a:rPr lang="en-US" dirty="0" smtClean="0"/>
              <a:t>East-West</a:t>
            </a:r>
          </a:p>
          <a:p>
            <a:pPr lvl="2"/>
            <a:r>
              <a:rPr lang="en-US" dirty="0" smtClean="0"/>
              <a:t>North-South</a:t>
            </a:r>
          </a:p>
          <a:p>
            <a:pPr lvl="1"/>
            <a:r>
              <a:rPr lang="en-US" dirty="0" smtClean="0"/>
              <a:t>PDF Report &amp; Excel data </a:t>
            </a:r>
            <a:r>
              <a:rPr lang="en-US" dirty="0"/>
              <a:t>export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5772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 Profile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2160" y="1276350"/>
            <a:ext cx="5906954" cy="306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43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417" y="194310"/>
            <a:ext cx="9160835" cy="475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25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 Profile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352550"/>
            <a:ext cx="6105374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54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City of Grand Forks, 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~ 54 intersections</a:t>
            </a:r>
          </a:p>
          <a:p>
            <a:pPr lvl="1"/>
            <a:r>
              <a:rPr lang="en-US" dirty="0" smtClean="0"/>
              <a:t>Encore (~160)</a:t>
            </a:r>
          </a:p>
          <a:p>
            <a:pPr lvl="1"/>
            <a:r>
              <a:rPr lang="en-US" dirty="0" smtClean="0"/>
              <a:t>Terra (~45)</a:t>
            </a:r>
          </a:p>
          <a:p>
            <a:pPr lvl="1"/>
            <a:r>
              <a:rPr lang="en-US" dirty="0" smtClean="0"/>
              <a:t>Duo (4)</a:t>
            </a:r>
          </a:p>
          <a:p>
            <a:pPr lvl="1"/>
            <a:r>
              <a:rPr lang="en-US" dirty="0" smtClean="0"/>
              <a:t>Suite of programs</a:t>
            </a:r>
          </a:p>
          <a:p>
            <a:pPr lvl="2"/>
            <a:r>
              <a:rPr lang="en-US" dirty="0" smtClean="0"/>
              <a:t>Browser</a:t>
            </a:r>
          </a:p>
          <a:p>
            <a:pPr lvl="2"/>
            <a:r>
              <a:rPr lang="en-US" dirty="0" smtClean="0"/>
              <a:t>Data Collector etc.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 smtClean="0"/>
              <a:t>pg. </a:t>
            </a:r>
            <a:fld id="{9481E69B-72BA-4AEE-839A-3B124E709825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0" y="1581150"/>
            <a:ext cx="3810000" cy="285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91400" y="4248150"/>
            <a:ext cx="1066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/>
              <a:t>Source: Econolite</a:t>
            </a:r>
            <a:endParaRPr lang="en-US" sz="900" dirty="0"/>
          </a:p>
        </p:txBody>
      </p:sp>
      <p:sp>
        <p:nvSpPr>
          <p:cNvPr id="4" name="Right Brace 3"/>
          <p:cNvSpPr/>
          <p:nvPr/>
        </p:nvSpPr>
        <p:spPr>
          <a:xfrm>
            <a:off x="3657600" y="2038350"/>
            <a:ext cx="152400" cy="1219200"/>
          </a:xfrm>
          <a:prstGeom prst="rightBrace">
            <a:avLst/>
          </a:prstGeom>
          <a:ln>
            <a:solidFill>
              <a:srgbClr val="0956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0" y="2463284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95644"/>
                </a:solidFill>
              </a:rPr>
              <a:t>Older</a:t>
            </a:r>
            <a:endParaRPr lang="en-US" dirty="0">
              <a:solidFill>
                <a:srgbClr val="0956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34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" y="253593"/>
            <a:ext cx="9144007" cy="4636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40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 Profile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4950" y="1352550"/>
            <a:ext cx="5962650" cy="302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62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9" y="257349"/>
            <a:ext cx="9127402" cy="462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72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Monthly Seasonal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Monthly ADT and Factors</a:t>
            </a:r>
          </a:p>
          <a:p>
            <a:pPr lvl="1"/>
            <a:r>
              <a:rPr lang="en-US" dirty="0" smtClean="0"/>
              <a:t>As compared to AADT</a:t>
            </a:r>
          </a:p>
          <a:p>
            <a:r>
              <a:rPr lang="en-US" dirty="0" smtClean="0"/>
              <a:t>2 Graphs</a:t>
            </a:r>
          </a:p>
          <a:p>
            <a:pPr lvl="1"/>
            <a:r>
              <a:rPr lang="en-US" dirty="0" smtClean="0"/>
              <a:t>Intersection totals</a:t>
            </a:r>
          </a:p>
          <a:p>
            <a:pPr lvl="1"/>
            <a:r>
              <a:rPr lang="en-US" dirty="0" smtClean="0"/>
              <a:t>Bidirectional approach totals</a:t>
            </a:r>
          </a:p>
          <a:p>
            <a:r>
              <a:rPr lang="en-US" dirty="0" smtClean="0"/>
              <a:t>PDF Report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9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Monthly Seasonal Factors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390106"/>
            <a:ext cx="4114800" cy="303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99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2525" y="2401"/>
            <a:ext cx="6838950" cy="504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997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Monthly Seasonal Factors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1352551"/>
            <a:ext cx="4232366" cy="313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77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1100" y="59556"/>
            <a:ext cx="6781800" cy="502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53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Monthly Seasonal Factors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395201"/>
            <a:ext cx="4114800" cy="308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43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2050" y="18060"/>
            <a:ext cx="6819900" cy="51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17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City of Grand Forks, 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9 intersections</a:t>
            </a:r>
          </a:p>
          <a:p>
            <a:pPr lvl="1"/>
            <a:r>
              <a:rPr lang="en-US" dirty="0" smtClean="0"/>
              <a:t>VISION cameras</a:t>
            </a:r>
          </a:p>
          <a:p>
            <a:pPr lvl="1"/>
            <a:r>
              <a:rPr lang="en-US" dirty="0" smtClean="0"/>
              <a:t>ISS Supervisor </a:t>
            </a:r>
          </a:p>
          <a:p>
            <a:pPr lvl="2"/>
            <a:r>
              <a:rPr lang="en-US" dirty="0" smtClean="0"/>
              <a:t>Data collection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0" y="1581150"/>
            <a:ext cx="3810000" cy="2857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 smtClean="0"/>
              <a:t>pg. </a:t>
            </a:r>
            <a:fld id="{9481E69B-72BA-4AEE-839A-3B124E709825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91400" y="4248150"/>
            <a:ext cx="1066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/>
              <a:t>Source: Econolite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66189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Monthly Seasonal Factors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312926"/>
            <a:ext cx="4343400" cy="316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538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4900" y="46242"/>
            <a:ext cx="6934200" cy="505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75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DOTW Seasonal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DOTW seasonal factors </a:t>
            </a:r>
          </a:p>
          <a:p>
            <a:pPr lvl="1"/>
            <a:r>
              <a:rPr lang="en-US" dirty="0" smtClean="0"/>
              <a:t>For a month</a:t>
            </a:r>
          </a:p>
          <a:p>
            <a:r>
              <a:rPr lang="en-US" dirty="0" smtClean="0"/>
              <a:t>2 Charts</a:t>
            </a:r>
          </a:p>
          <a:p>
            <a:pPr lvl="1"/>
            <a:r>
              <a:rPr lang="en-US" dirty="0" smtClean="0"/>
              <a:t>Intersection totals</a:t>
            </a:r>
          </a:p>
          <a:p>
            <a:pPr lvl="1"/>
            <a:r>
              <a:rPr lang="en-US" dirty="0" smtClean="0"/>
              <a:t>Bidirectional approach totals</a:t>
            </a:r>
          </a:p>
          <a:p>
            <a:r>
              <a:rPr lang="en-US" dirty="0" smtClean="0"/>
              <a:t>PDF Report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52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DOTW Seasonal Factors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3319" y="1352551"/>
            <a:ext cx="4209881" cy="312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01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4898" y="95250"/>
            <a:ext cx="6674204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05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DOTW Seasonal Factors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9569" y="1485900"/>
            <a:ext cx="3808662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5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9200" y="56267"/>
            <a:ext cx="6705600" cy="503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5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DOTW Seasonal Factors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2937" y="1352550"/>
            <a:ext cx="4249094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95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50535"/>
            <a:ext cx="6858000" cy="504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395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Peak Hour Volumes/Factors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Turning movement count </a:t>
            </a:r>
          </a:p>
          <a:p>
            <a:r>
              <a:rPr lang="en-US" dirty="0" smtClean="0"/>
              <a:t>1 TMC type diagram per peak period</a:t>
            </a:r>
          </a:p>
          <a:p>
            <a:pPr lvl="1"/>
            <a:r>
              <a:rPr lang="en-US" dirty="0" smtClean="0"/>
              <a:t>AM (6 – 10)</a:t>
            </a:r>
          </a:p>
          <a:p>
            <a:pPr lvl="1"/>
            <a:r>
              <a:rPr lang="en-US" dirty="0" smtClean="0"/>
              <a:t>Midday (10 – 2)</a:t>
            </a:r>
          </a:p>
          <a:p>
            <a:pPr lvl="1"/>
            <a:r>
              <a:rPr lang="en-US" dirty="0" smtClean="0"/>
              <a:t>PM (3 – 7)</a:t>
            </a:r>
          </a:p>
          <a:p>
            <a:r>
              <a:rPr lang="en-US" dirty="0" smtClean="0"/>
              <a:t>PDF Report &amp; Data Export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Comparison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408" y="1485900"/>
            <a:ext cx="5012984" cy="2857500"/>
          </a:xfrm>
        </p:spPr>
      </p:pic>
    </p:spTree>
    <p:extLst>
      <p:ext uri="{BB962C8B-B14F-4D97-AF65-F5344CB8AC3E}">
        <p14:creationId xmlns:p14="http://schemas.microsoft.com/office/powerpoint/2010/main" val="298473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42950"/>
            <a:ext cx="7543800" cy="377429"/>
          </a:xfrm>
        </p:spPr>
        <p:txBody>
          <a:bodyPr/>
          <a:lstStyle/>
          <a:p>
            <a:r>
              <a:rPr lang="en-US" dirty="0" smtClean="0"/>
              <a:t>Peak Hour Volumes/Factors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1276350"/>
            <a:ext cx="3124200" cy="327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24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5500" y="-27806"/>
            <a:ext cx="4953000" cy="51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49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42950"/>
            <a:ext cx="7543800" cy="377429"/>
          </a:xfrm>
        </p:spPr>
        <p:txBody>
          <a:bodyPr/>
          <a:lstStyle/>
          <a:p>
            <a:r>
              <a:rPr lang="en-US" dirty="0" smtClean="0"/>
              <a:t>Peak Hour Volumes/Factors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1276350"/>
            <a:ext cx="3048000" cy="330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47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10437"/>
            <a:ext cx="4724400" cy="512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42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42950"/>
            <a:ext cx="7543800" cy="377429"/>
          </a:xfrm>
        </p:spPr>
        <p:txBody>
          <a:bodyPr/>
          <a:lstStyle/>
          <a:p>
            <a:r>
              <a:rPr lang="en-US" dirty="0" smtClean="0"/>
              <a:t>Peak Hour Volumes/Factors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1276350"/>
            <a:ext cx="3017717" cy="327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56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7900" y="48270"/>
            <a:ext cx="4648200" cy="504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79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AADT, MADT, &amp; ADT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AADT: Calendar year or last 12 months</a:t>
            </a:r>
          </a:p>
          <a:p>
            <a:r>
              <a:rPr lang="en-US" dirty="0" smtClean="0"/>
              <a:t>MADT: Any month</a:t>
            </a:r>
          </a:p>
          <a:p>
            <a:r>
              <a:rPr lang="en-US" dirty="0" smtClean="0"/>
              <a:t>ADT: Custom days</a:t>
            </a:r>
          </a:p>
          <a:p>
            <a:r>
              <a:rPr lang="en-US" dirty="0" smtClean="0"/>
              <a:t>1TMC type diagram</a:t>
            </a:r>
          </a:p>
          <a:p>
            <a:r>
              <a:rPr lang="en-US" dirty="0" smtClean="0"/>
              <a:t>PDF report &amp; Excel data export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9782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AADT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1270257"/>
            <a:ext cx="3003050" cy="324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1283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7900" y="61841"/>
            <a:ext cx="4648200" cy="501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6065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MADT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1276350"/>
            <a:ext cx="3022358" cy="325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054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8" y="-30294"/>
            <a:ext cx="9129665" cy="52040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3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8625" y="66675"/>
            <a:ext cx="464675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71623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ADT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5047" y="1270948"/>
            <a:ext cx="3064753" cy="328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0694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42103"/>
            <a:ext cx="4724400" cy="505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0955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Transportation Planning (MPO)</a:t>
            </a:r>
          </a:p>
          <a:p>
            <a:pPr lvl="1"/>
            <a:r>
              <a:rPr lang="en-US" dirty="0" smtClean="0"/>
              <a:t>Travel Demand Model</a:t>
            </a:r>
          </a:p>
          <a:p>
            <a:pPr lvl="2"/>
            <a:r>
              <a:rPr lang="en-US" dirty="0" smtClean="0"/>
              <a:t>2015</a:t>
            </a:r>
          </a:p>
          <a:p>
            <a:r>
              <a:rPr lang="en-US" dirty="0" smtClean="0"/>
              <a:t>Traffic Operations (City)</a:t>
            </a:r>
          </a:p>
          <a:p>
            <a:pPr lvl="1"/>
            <a:r>
              <a:rPr lang="en-US" dirty="0" smtClean="0"/>
              <a:t>Signal phasing and timing</a:t>
            </a:r>
          </a:p>
          <a:p>
            <a:pPr lvl="2"/>
            <a:r>
              <a:rPr lang="en-US" dirty="0" smtClean="0"/>
              <a:t>Corridor progression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 smtClean="0"/>
              <a:t>pg. </a:t>
            </a:r>
            <a:fld id="{9481E69B-72BA-4AEE-839A-3B124E709825}" type="slidenum">
              <a:rPr lang="en-US" altLang="en-US" smtClean="0"/>
              <a:pPr/>
              <a:t>63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27092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Comparative reports</a:t>
            </a:r>
          </a:p>
          <a:p>
            <a:r>
              <a:rPr lang="en-US" dirty="0" smtClean="0"/>
              <a:t>Growth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 smtClean="0"/>
              <a:t>pg. </a:t>
            </a:r>
            <a:fld id="{9481E69B-72BA-4AEE-839A-3B124E709825}" type="slidenum">
              <a:rPr lang="en-US" altLang="en-US" smtClean="0"/>
              <a:pPr/>
              <a:t>64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50548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85900"/>
            <a:ext cx="3581400" cy="28575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Brad Wentz, PE</a:t>
            </a:r>
            <a:endParaRPr lang="en-US" dirty="0"/>
          </a:p>
          <a:p>
            <a:pPr marL="0" indent="0">
              <a:buNone/>
            </a:pPr>
            <a:r>
              <a:rPr lang="en-US" sz="2000" dirty="0" smtClean="0">
                <a:hlinkClick r:id="rId3"/>
              </a:rPr>
              <a:t>bradley.wentz@ndsu.edu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701.231.7230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 smtClean="0"/>
              <a:t>pg. </a:t>
            </a:r>
            <a:fld id="{9481E69B-72BA-4AEE-839A-3B124E709825}" type="slidenum">
              <a:rPr lang="en-US" altLang="en-US" smtClean="0"/>
              <a:pPr/>
              <a:t>65</a:t>
            </a:fld>
            <a:endParaRPr lang="en-US" alt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800600" y="1485900"/>
            <a:ext cx="3581400" cy="28575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Kshitij Sharma</a:t>
            </a:r>
          </a:p>
          <a:p>
            <a:pPr marL="0" indent="0">
              <a:buNone/>
            </a:pPr>
            <a:r>
              <a:rPr lang="en-US" sz="2000" dirty="0" smtClean="0">
                <a:hlinkClick r:id="rId4"/>
              </a:rPr>
              <a:t>kshitij.sharma@ndsu.edu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701.231.1086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9956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Comparison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926" y="1485900"/>
            <a:ext cx="5135947" cy="2857500"/>
          </a:xfrm>
        </p:spPr>
      </p:pic>
    </p:spTree>
    <p:extLst>
      <p:ext uri="{BB962C8B-B14F-4D97-AF65-F5344CB8AC3E}">
        <p14:creationId xmlns:p14="http://schemas.microsoft.com/office/powerpoint/2010/main" val="420305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015"/>
            <a:ext cx="9144000" cy="5087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615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Comparison</a:t>
            </a:r>
            <a:endParaRPr lang="en-US" dirty="0"/>
          </a:p>
        </p:txBody>
      </p:sp>
      <p:pic>
        <p:nvPicPr>
          <p:cNvPr id="4" name="42nd @ 11th ol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0775" y="1485900"/>
            <a:ext cx="4286250" cy="2857500"/>
          </a:xfrm>
        </p:spPr>
      </p:pic>
    </p:spTree>
    <p:extLst>
      <p:ext uri="{BB962C8B-B14F-4D97-AF65-F5344CB8AC3E}">
        <p14:creationId xmlns:p14="http://schemas.microsoft.com/office/powerpoint/2010/main" val="171956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012_ugpti_powerpoint_templat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77AD9158A8C346944A9D6935DA2A72" ma:contentTypeVersion="0" ma:contentTypeDescription="Create a new document." ma:contentTypeScope="" ma:versionID="7d5c869840c79f9af4e98ab4be3c251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7b4a4f76bea50102067bc7ec8c6d4d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B8CF123-F16C-4EAB-B4C9-639A2561FF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FF5ECC-4AC3-429F-AD3E-B9D3E3AADF22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4751E44-121F-46B7-B349-11B6009EA4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UGPTI PowerPoint Widescreen Template v2 (2)</Template>
  <TotalTime>12976</TotalTime>
  <Words>643</Words>
  <Application>Microsoft Office PowerPoint</Application>
  <PresentationFormat>On-screen Show (16:9)</PresentationFormat>
  <Paragraphs>252</Paragraphs>
  <Slides>65</Slides>
  <Notes>51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3" baseType="lpstr">
      <vt:lpstr>MS PGothic</vt:lpstr>
      <vt:lpstr>MS PGothic</vt:lpstr>
      <vt:lpstr>Arial</vt:lpstr>
      <vt:lpstr>Calibri</vt:lpstr>
      <vt:lpstr>Century Gothic</vt:lpstr>
      <vt:lpstr>Code Light</vt:lpstr>
      <vt:lpstr>Code Pro Light Demo</vt:lpstr>
      <vt:lpstr>2012_ugpti_powerpoint_template1</vt:lpstr>
      <vt:lpstr>PowerPoint Presentation</vt:lpstr>
      <vt:lpstr>Stakeholders</vt:lpstr>
      <vt:lpstr>City of Grand Forks, ND</vt:lpstr>
      <vt:lpstr>City of Grand Forks, ND</vt:lpstr>
      <vt:lpstr>Camera Comparison</vt:lpstr>
      <vt:lpstr>PowerPoint Presentation</vt:lpstr>
      <vt:lpstr>Camera Comparison</vt:lpstr>
      <vt:lpstr>PowerPoint Presentation</vt:lpstr>
      <vt:lpstr>Camera Comparison</vt:lpstr>
      <vt:lpstr>Camera Comparison</vt:lpstr>
      <vt:lpstr>Process</vt:lpstr>
      <vt:lpstr>Autoscope Camera Data Collection</vt:lpstr>
      <vt:lpstr>Data Accuracy Checks</vt:lpstr>
      <vt:lpstr>Data Accuracy Checks</vt:lpstr>
      <vt:lpstr>Data Accuracy Checks</vt:lpstr>
      <vt:lpstr>Data Accuracy Checks</vt:lpstr>
      <vt:lpstr>Data Accuracy Checks</vt:lpstr>
      <vt:lpstr>Factors Affecting Data Quality</vt:lpstr>
      <vt:lpstr>Data Transfer</vt:lpstr>
      <vt:lpstr>Traffic Analysis Tool</vt:lpstr>
      <vt:lpstr>Traffic Analysis Tool</vt:lpstr>
      <vt:lpstr>Traffic Analysis Tool</vt:lpstr>
      <vt:lpstr>Traffic Analysis Tool</vt:lpstr>
      <vt:lpstr>Traffic Analysis Tool</vt:lpstr>
      <vt:lpstr>Traffic Analysis Tool</vt:lpstr>
      <vt:lpstr>Volume Profile</vt:lpstr>
      <vt:lpstr>Volume Profile</vt:lpstr>
      <vt:lpstr>PowerPoint Presentation</vt:lpstr>
      <vt:lpstr>Volume Profile</vt:lpstr>
      <vt:lpstr>PowerPoint Presentation</vt:lpstr>
      <vt:lpstr>Volume Profile</vt:lpstr>
      <vt:lpstr>PowerPoint Presentation</vt:lpstr>
      <vt:lpstr>Monthly Seasonal Factors</vt:lpstr>
      <vt:lpstr>Monthly Seasonal Factors</vt:lpstr>
      <vt:lpstr>PowerPoint Presentation</vt:lpstr>
      <vt:lpstr>Monthly Seasonal Factors</vt:lpstr>
      <vt:lpstr>PowerPoint Presentation</vt:lpstr>
      <vt:lpstr>Monthly Seasonal Factors</vt:lpstr>
      <vt:lpstr>PowerPoint Presentation</vt:lpstr>
      <vt:lpstr>Monthly Seasonal Factors</vt:lpstr>
      <vt:lpstr>PowerPoint Presentation</vt:lpstr>
      <vt:lpstr>DOTW Seasonal Factors</vt:lpstr>
      <vt:lpstr>DOTW Seasonal Factors</vt:lpstr>
      <vt:lpstr>PowerPoint Presentation</vt:lpstr>
      <vt:lpstr>DOTW Seasonal Factors</vt:lpstr>
      <vt:lpstr>PowerPoint Presentation</vt:lpstr>
      <vt:lpstr>DOTW Seasonal Factors</vt:lpstr>
      <vt:lpstr>PowerPoint Presentation</vt:lpstr>
      <vt:lpstr>Peak Hour Volumes/Factors</vt:lpstr>
      <vt:lpstr>Peak Hour Volumes/Factors</vt:lpstr>
      <vt:lpstr>PowerPoint Presentation</vt:lpstr>
      <vt:lpstr>Peak Hour Volumes/Factors</vt:lpstr>
      <vt:lpstr>PowerPoint Presentation</vt:lpstr>
      <vt:lpstr>Peak Hour Volumes/Factors</vt:lpstr>
      <vt:lpstr>PowerPoint Presentation</vt:lpstr>
      <vt:lpstr>AADT, MADT, &amp; ADT</vt:lpstr>
      <vt:lpstr>AADT</vt:lpstr>
      <vt:lpstr>PowerPoint Presentation</vt:lpstr>
      <vt:lpstr>MADT</vt:lpstr>
      <vt:lpstr>PowerPoint Presentation</vt:lpstr>
      <vt:lpstr>ADT</vt:lpstr>
      <vt:lpstr>PowerPoint Presentation</vt:lpstr>
      <vt:lpstr>Use Cases</vt:lpstr>
      <vt:lpstr>Enhancements</vt:lpstr>
      <vt:lpstr>Questions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Kshitij Sharma</dc:creator>
  <cp:lastModifiedBy>Anna Pierce</cp:lastModifiedBy>
  <cp:revision>106</cp:revision>
  <cp:lastPrinted>2018-06-25T20:43:11Z</cp:lastPrinted>
  <dcterms:created xsi:type="dcterms:W3CDTF">2018-06-04T14:18:31Z</dcterms:created>
  <dcterms:modified xsi:type="dcterms:W3CDTF">2019-08-29T20:13:20Z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0x0101001C77AD9158A8C346944A9D6935DA2A72</vt:lpwstr>
  </property>
</Properties>
</file>